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2.xml"/>
  <Override ContentType="application/vnd.openxmlformats-officedocument.theme+xml" PartName="/ppt/theme/them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Master+xml" PartName="/ppt/slideMasters/slideMaster3.xml"/>
  <Override ContentType="application/vnd.openxmlformats-officedocument.theme+xml" PartName="/ppt/theme/theme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4.xml"/>
  <Override ContentType="application/vnd.openxmlformats-officedocument.theme+xml" PartName="/ppt/theme/theme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5.xml"/>
  <Override ContentType="application/vnd.openxmlformats-officedocument.theme+xml" PartName="/ppt/theme/theme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Master+xml" PartName="/ppt/slideMasters/slideMaster6.xml"/>
  <Override ContentType="application/vnd.openxmlformats-officedocument.theme+xml" PartName="/ppt/theme/theme6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7.xml"/>
  <Override ContentType="application/vnd.openxmlformats-officedocument.theme+xml" PartName="/ppt/theme/theme7.xml"/>
  <Override ContentType="application/vnd.openxmlformats-officedocument.presentationml.notesMaster+xml" PartName="/ppt/notesMasters/notesMaster1.xml"/>
  <Override ContentType="application/vnd.openxmlformats-officedocument.theme+xml" PartName="/ppt/theme/theme8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8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Default ContentType="image/jpeg" Extension="jpg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?><Relationships xmlns="http://schemas.openxmlformats.org/package/2006/relationships"><Relationship Id="rId1" Target="/ppt/media/image1.jpg" Type="http://schemas.openxmlformats.org/officeDocument/2006/relationships/image"/><Relationship Id="rId2" Target="/ppt/media/image2.png" Type="http://schemas.openxmlformats.org/officeDocument/2006/relationships/image"/><Relationship Id="rId3" Target="/ppt/media/image3.jpg" Type="http://schemas.openxmlformats.org/officeDocument/2006/relationships/image"/><Relationship Id="rId4" Target="/ppt/media/image4.jpeg" Type="http://schemas.openxmlformats.org/officeDocument/2006/relationships/image"/><Relationship Id="rId5" Target="/ppt/media/image5.jpg" Type="http://schemas.openxmlformats.org/officeDocument/2006/relationships/image"/><Relationship Id="rId6" Target="/ppt/media/image6.png" Type="http://schemas.openxmlformats.org/officeDocument/2006/relationships/image"/><Relationship Id="rId7" Target="/ppt/media/image7.jpg" Type="http://schemas.openxmlformats.org/officeDocument/2006/relationships/image"/><Relationship Id="rId8" Target="/ppt/media/image8.png" Type="http://schemas.openxmlformats.org/officeDocument/2006/relationships/image"/><Relationship Id="rId9" Target="/ppt/media/image10.png" Type="http://schemas.openxmlformats.org/officeDocument/2006/relationships/image"/><Relationship Id="rId10" Target="/ppt/media/image11.png" Type="http://schemas.openxmlformats.org/officeDocument/2006/relationships/image"/><Relationship Id="rId11" Target="/ppt/media/image13.png" Type="http://schemas.openxmlformats.org/officeDocument/2006/relationships/image"/><Relationship Id="rId12" Target="/ppt/media/image14.png" Type="http://schemas.openxmlformats.org/officeDocument/2006/relationships/image"/><Relationship Id="rId13" Target="/ppt/media/image15.png" Type="http://schemas.openxmlformats.org/officeDocument/2006/relationships/image"/><Relationship Id="rId14" Target="/ppt/media/image18.png" Type="http://schemas.openxmlformats.org/officeDocument/2006/relationships/image"/><Relationship Id="rId15" Target="/ppt/media/image19.png" Type="http://schemas.openxmlformats.org/officeDocument/2006/relationships/image"/><Relationship Id="rId16" Target="/ppt/media/image20.png" Type="http://schemas.openxmlformats.org/officeDocument/2006/relationships/image"/><Relationship Id="rId17" Target="/ppt/media/image21.png" Type="http://schemas.openxmlformats.org/officeDocument/2006/relationships/image"/><Relationship Id="rId18" Target="/ppt/media/image22.png" Type="http://schemas.openxmlformats.org/officeDocument/2006/relationships/image"/><Relationship Id="rId19" Target="/ppt/media/image23.png" Type="http://schemas.openxmlformats.org/officeDocument/2006/relationships/image"/><Relationship Id="rId20" Target="/ppt/media/image24.png" Type="http://schemas.openxmlformats.org/officeDocument/2006/relationships/image"/><Relationship Id="rId21" Target="/ppt/media/image26.png" Type="http://schemas.openxmlformats.org/officeDocument/2006/relationships/image"/><Relationship Id="rId22" Target="/ppt/media/image27.png" Type="http://schemas.openxmlformats.org/officeDocument/2006/relationships/image"/><Relationship Id="rId23" Target="/ppt/media/image28.jpeg" Type="http://schemas.openxmlformats.org/officeDocument/2006/relationships/image"/><Relationship Id="rId24" Target="/ppt/media/image29.png" Type="http://schemas.openxmlformats.org/officeDocument/2006/relationships/image"/><Relationship Id="rId25" Target="/ppt/media/image30.png" Type="http://schemas.openxmlformats.org/officeDocument/2006/relationships/image"/><Relationship Id="rId26" Target="/ppt/media/image31.jpeg" Type="http://schemas.openxmlformats.org/officeDocument/2006/relationships/image"/><Relationship Id="rId27" Target="/ppt/media/image32.png" Type="http://schemas.openxmlformats.org/officeDocument/2006/relationships/image"/><Relationship Id="rId28" Target="/ppt/media/image34.png" Type="http://schemas.openxmlformats.org/officeDocument/2006/relationships/image"/><Relationship Id="rId29" Target="/ppt/media/image35.png" Type="http://schemas.openxmlformats.org/officeDocument/2006/relationships/image"/><Relationship Id="rId30" Target="/ppt/media/image37.png" Type="http://schemas.openxmlformats.org/officeDocument/2006/relationships/image"/><Relationship Id="rId31" Target="/ppt/media/image39.png" Type="http://schemas.openxmlformats.org/officeDocument/2006/relationships/image"/><Relationship Id="rId32" Target="/ppt/media/image40.png" Type="http://schemas.openxmlformats.org/officeDocument/2006/relationships/image"/><Relationship Id="rId33" Target="/ppt/media/image41.png" Type="http://schemas.openxmlformats.org/officeDocument/2006/relationships/image"/><Relationship Id="rId34" Target="/ppt/media/image43.png" Type="http://schemas.openxmlformats.org/officeDocument/2006/relationships/image"/><Relationship Id="rId35" Target="/ppt/media/image47.png" Type="http://schemas.openxmlformats.org/officeDocument/2006/relationships/image"/><Relationship Id="rId36" Target="/ppt/media/image48.jpeg" Type="http://schemas.openxmlformats.org/officeDocument/2006/relationships/image"/><Relationship Id="rId37" Target="/ppt/media/image50.png" Type="http://schemas.openxmlformats.org/officeDocument/2006/relationships/image"/><Relationship Id="rId38" Target="/ppt/media/image51.png" Type="http://schemas.openxmlformats.org/officeDocument/2006/relationships/image"/><Relationship Id="rId39" Target="/ppt/media/image52.png" Type="http://schemas.openxmlformats.org/officeDocument/2006/relationships/image"/><Relationship Id="rId40" Target="/ppt/media/image53.png" Type="http://schemas.openxmlformats.org/officeDocument/2006/relationships/image"/><Relationship Id="rId41" Target="/ppt/media/image54.png" Type="http://schemas.openxmlformats.org/officeDocument/2006/relationships/image"/><Relationship Id="rId42" Target="/ppt/media/image55.png" Type="http://schemas.openxmlformats.org/officeDocument/2006/relationships/image"/><Relationship Id="rId43" Target="/ppt/media/image56.png" Type="http://schemas.openxmlformats.org/officeDocument/2006/relationships/image"/><Relationship Id="rId44" Target="/ppt/media/image57.png" Type="http://schemas.openxmlformats.org/officeDocument/2006/relationships/image"/><Relationship Id="rId45" Target="/ppt/media/image58.png" Type="http://schemas.openxmlformats.org/officeDocument/2006/relationships/image"/><Relationship Id="rId46" Target="/ppt/media/image59.png" Type="http://schemas.openxmlformats.org/officeDocument/2006/relationships/image"/><Relationship Id="rId47" Target="/ppt/media/image60.png" Type="http://schemas.openxmlformats.org/officeDocument/2006/relationships/image"/><Relationship Id="rId48" Target="/ppt/media/image61.png" Type="http://schemas.openxmlformats.org/officeDocument/2006/relationships/image"/><Relationship Id="rId49" Target="/ppt/media/image62.png" Type="http://schemas.openxmlformats.org/officeDocument/2006/relationships/image"/><Relationship Id="rId50" Target="/ppt/media/image63.png" Type="http://schemas.openxmlformats.org/officeDocument/2006/relationships/image"/><Relationship Id="rId51" Target="/ppt/media/image64.png" Type="http://schemas.openxmlformats.org/officeDocument/2006/relationships/image"/><Relationship Id="rId52" Target="ppt/media/img_cc_black.png" Type="http://schemas.openxmlformats.org/officeDocument/2006/relationships/image"/><Relationship Id="rId53" Target="ppt/presentation.xml" Type="http://schemas.openxmlformats.org/officeDocument/2006/relationships/officeDocument"/><Relationship Id="rId54" Target="docProps/core.xml" Type="http://schemas.openxmlformats.org/package/2006/relationships/metadata/core-properties"/><Relationship Id="rId55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embedTrueTypeFonts="1" saveSubsetFonts="1">
  <p:sldMasterIdLst>
    <p:sldMasterId id="2147483648" r:id="rId1"/>
    <p:sldMasterId id="2147483649" r:id="rId3"/>
    <p:sldMasterId id="2147483652" r:id="rId5"/>
    <p:sldMasterId id="2147483655" r:id="rId7"/>
    <p:sldMasterId id="2147483658" r:id="rId9"/>
    <p:sldMasterId id="2147483661" r:id="rId11"/>
    <p:sldMasterId id="2147483664" r:id="rId13"/>
  </p:sldMasterIdLst>
  <p:notesMasterIdLst>
    <p:notesMasterId r:id="rId15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6"/>
    <p:sldId id="265" r:id="rId28"/>
    <p:sldId id="266" r:id="rId29"/>
    <p:sldId id="267" r:id="rId30"/>
  </p:sldIdLst>
  <p:sldSz cx="12192000" cy="6858000" type="custom"/>
  <p:notesSz cx="12192000" cy="6858000"/>
  <p:embeddedFontLst>
    <p:embeddedFont>
      <p:font typeface="Open Sans"/>
      <p:regular r:id="rId33"/>
      <p:bold r:id="rId34"/>
    </p:embeddedFont>
  </p:embeddedFontLst>
  <p:custDataLst/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slideMasters/slideMaster2.xml" Type="http://schemas.openxmlformats.org/officeDocument/2006/relationships/slideMaster"/><Relationship Id="rId4" Target="theme/theme2.xml" Type="http://schemas.openxmlformats.org/officeDocument/2006/relationships/theme"/><Relationship Id="rId5" Target="slideMasters/slideMaster3.xml" Type="http://schemas.openxmlformats.org/officeDocument/2006/relationships/slideMaster"/><Relationship Id="rId6" Target="theme/theme3.xml" Type="http://schemas.openxmlformats.org/officeDocument/2006/relationships/theme"/><Relationship Id="rId7" Target="slideMasters/slideMaster4.xml" Type="http://schemas.openxmlformats.org/officeDocument/2006/relationships/slideMaster"/><Relationship Id="rId8" Target="theme/theme4.xml" Type="http://schemas.openxmlformats.org/officeDocument/2006/relationships/theme"/><Relationship Id="rId9" Target="slideMasters/slideMaster5.xml" Type="http://schemas.openxmlformats.org/officeDocument/2006/relationships/slideMaster"/><Relationship Id="rId10" Target="theme/theme5.xml" Type="http://schemas.openxmlformats.org/officeDocument/2006/relationships/theme"/><Relationship Id="rId11" Target="slideMasters/slideMaster6.xml" Type="http://schemas.openxmlformats.org/officeDocument/2006/relationships/slideMaster"/><Relationship Id="rId12" Target="theme/theme6.xml" Type="http://schemas.openxmlformats.org/officeDocument/2006/relationships/theme"/><Relationship Id="rId13" Target="slideMasters/slideMaster7.xml" Type="http://schemas.openxmlformats.org/officeDocument/2006/relationships/slideMaster"/><Relationship Id="rId14" Target="theme/theme7.xml" Type="http://schemas.openxmlformats.org/officeDocument/2006/relationships/theme"/><Relationship Id="rId15" Target="notesMasters/notesMaster1.xml" Type="http://schemas.openxmlformats.org/officeDocument/2006/relationships/notesMaster"/><Relationship Id="rId16" Target="theme/theme8.xml" Type="http://schemas.openxmlformats.org/officeDocument/2006/relationships/theme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notesSlides/notesSlide1.xml" Type="http://schemas.openxmlformats.org/officeDocument/2006/relationships/notesSlide"/><Relationship Id="rId26" Target="slides/slide9.xml" Type="http://schemas.openxmlformats.org/officeDocument/2006/relationships/slide"/><Relationship Id="rId27" Target="notesSlides/notesSlide2.xml" Type="http://schemas.openxmlformats.org/officeDocument/2006/relationships/notes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0" Target="slides/slide12.xml" Type="http://schemas.openxmlformats.org/officeDocument/2006/relationships/slide"/><Relationship Id="rId31" Target="notesSlides/notesSlide3.xml" Type="http://schemas.openxmlformats.org/officeDocument/2006/relationships/notesSlide"/><Relationship Id="rId32" Target="tableStyles.xml" Type="http://schemas.openxmlformats.org/officeDocument/2006/relationships/tableStyles"/><Relationship Id="rId33" Target="fonts/font1.fntdata" Type="http://schemas.openxmlformats.org/officeDocument/2006/relationships/font"/><Relationship Id="rId34" Target="fonts/font2.fntdata" Type="http://schemas.openxmlformats.org/officeDocument/2006/relationships/font"/><Relationship Id="rId35" Target="presProps.xml" Type="http://schemas.openxmlformats.org/officeDocument/2006/relationships/presProps"/><Relationship Id="rId36" Target="viewProps.xml" Type="http://schemas.openxmlformats.org/officeDocument/2006/relationships/viewProps"/></Relationships>
</file>

<file path=ppt/notesMasters/_rels/notesMaster1.xml.rels><?xml version="1.0" encoding="UTF-8"?><Relationships xmlns="http://schemas.openxmlformats.org/package/2006/relationships"><Relationship Id="rId1" Target="../theme/theme8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notesSlides/_rels/notesSlide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3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slideLayouts/_rels/slideLayout1.xml.rels><?xml version="1.0" encoding="UTF-8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0.xml.rels><?xml version="1.0" encoding="UTF-8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11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2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3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4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5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6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7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8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9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2.xml.rels><?xml version="1.0" encoding="UTF-8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0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21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3.xml.rels><?xml version="1.0" encoding="UTF-8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6.xml.rels><?xml version="1.0" encoding="UTF-8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7.xml.rels><?xml version="1.0" encoding="UTF-8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8.xml.rels><?xml version="1.0" encoding="UTF-8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9.xml.rels><?xml version="1.0" encoding="UTF-8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</p:spPr>
        <p:txBody>
          <a:bodyPr anchor="b" rtlCol="0" vert="horz"/>
          <a:lstStyle>
            <a:lvl1pPr algn="ctr" lvl="0">
              <a:defRPr dirty="0" lang="en-US" sz="6000">
                <a:solidFill>
                  <a:schemeClr val="bg1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</p:spPr>
        <p:txBody>
          <a:bodyPr rtlCol="0" vert="horz"/>
          <a:lstStyle>
            <a:lvl1pPr algn="ctr" indent="0" lvl="0" marL="0">
              <a:buNone/>
              <a:defRPr dirty="0" lang="en-US" sz="2400">
                <a:solidFill>
                  <a:schemeClr val="bg1"/>
                </a:solidFill>
              </a:defRPr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7230C8D0-31E0-47B8-8D88-9887D5BDFFA4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F56954D6-2C5D-4813-818C-BDE5CF443F9F}" type="slidenum"/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E9AFBFAA-56C9-4A4D-B38F-4BC2FE55F17A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18FDA2AF-A977-4F77-8C12-406D48DC93C1}" type="slidenum"/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  <a:prstGeom prst="rect">
            <a:avLst/>
          </a:prstGeom>
        </p:spPr>
        <p:txBody>
          <a:bodyPr anchor="b" rtlCol="0" vert="horz"/>
          <a:lstStyle>
            <a:lvl1pPr algn="ctr" lvl="0">
              <a:defRPr dirty="0" lang="en-US" sz="6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  <a:prstGeom prst="rect">
            <a:avLst/>
          </a:prstGeom>
        </p:spPr>
        <p:txBody>
          <a:bodyPr rtlCol="0" vert="horz"/>
          <a:lstStyle>
            <a:lvl1pPr algn="ctr" indent="0" lvl="0" marL="0">
              <a:buNone/>
              <a:defRPr dirty="0" lang="en-US" sz="2400"/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09D04CF7-00DD-4566-A526-FAD84853ED08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EE213C0C-D4CB-40CF-B1AA-E22A1BFF157A}" type="slidenum"/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1325563"/>
          </a:xfrm>
          <a:prstGeom prst="rect">
            <a:avLst/>
          </a:prstGeom>
        </p:spPr>
        <p:txBody>
          <a:bodyPr rtlCol="0" vert="horz">
            <a:normAutofit/>
          </a:bodyPr>
          <a:lstStyle>
            <a:lvl1pPr lvl="0">
              <a:defRPr b="1" dirty="0" lang="en-US" sz="4000">
                <a:solidFill>
                  <a:srgbClr val="8ac349"/>
                </a:solidFill>
                <a:latin typeface="Open Sans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8200" y="1825625"/>
            <a:ext cx="10515600" cy="4351338"/>
          </a:xfrm>
          <a:prstGeom prst="rect">
            <a:avLst/>
          </a:prstGeom>
        </p:spPr>
        <p:txBody>
          <a:bodyPr rtlCol="0" vert="horz"/>
          <a:lstStyle>
            <a:lvl1pPr lvl="0">
              <a:defRPr dirty="0" lang="en-US">
                <a:solidFill>
                  <a:schemeClr val="tx1"/>
                </a:solidFill>
                <a:latin typeface="Open Sans"/>
              </a:defRPr>
            </a:lvl1pPr>
            <a:lvl2pPr lvl="1">
              <a:defRPr dirty="0" lang="en-US">
                <a:solidFill>
                  <a:schemeClr val="tx1"/>
                </a:solidFill>
                <a:latin typeface="Open Sans"/>
              </a:defRPr>
            </a:lvl2pPr>
            <a:lvl3pPr lvl="2">
              <a:defRPr dirty="0" lang="en-US">
                <a:solidFill>
                  <a:schemeClr val="tx1"/>
                </a:solidFill>
                <a:latin typeface="Open Sans"/>
              </a:defRPr>
            </a:lvl3pPr>
            <a:lvl4pPr lvl="3">
              <a:defRPr dirty="0" lang="en-US">
                <a:solidFill>
                  <a:schemeClr val="tx1"/>
                </a:solidFill>
                <a:latin typeface="Open Sans"/>
              </a:defRPr>
            </a:lvl4pPr>
            <a:lvl5pPr lvl="4">
              <a:defRPr dirty="0" lang="en-US">
                <a:solidFill>
                  <a:schemeClr val="tx1"/>
                </a:solidFill>
                <a:latin typeface="Open Sans"/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E8033AAA-71FA-4EEC-A826-DBC00C6E541C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AF9D9676-F655-44E7-80A0-69902B1782EF}" type="slidenum"/>
            <a:endParaRPr dirty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1849" y="1709738"/>
            <a:ext cx="10515600" cy="2852737"/>
          </a:xfrm>
          <a:prstGeom prst="rect">
            <a:avLst/>
          </a:prstGeom>
        </p:spPr>
        <p:txBody>
          <a:bodyPr anchor="b" rtlCol="0" vert="horz"/>
          <a:lstStyle>
            <a:lvl1pPr lvl="0">
              <a:defRPr dirty="0" lang="en-US" sz="6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1849" y="4589463"/>
            <a:ext cx="10515600" cy="1500187"/>
          </a:xfrm>
          <a:prstGeom prst="rect">
            <a:avLst/>
          </a:prstGeom>
        </p:spPr>
        <p:txBody>
          <a:bodyPr rtlCol="0" vert="horz"/>
          <a:lstStyle>
            <a:lvl1pPr indent="0" lvl="0" marL="0">
              <a:buNone/>
              <a:defRPr dirty="0" lang="en-US"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dirty="0" lang="en-US"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C3BF86EC-834D-43C7-A04D-4FD09F261235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E08A9DAF-C2A2-4801-8716-590A5F34C9F0}" type="slidenum"/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1325563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8200" y="1825625"/>
            <a:ext cx="5181600" cy="435133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3"/>
          <p:cNvSpPr>
            <a:spLocks noGrp="true"/>
          </p:cNvSpPr>
          <p:nvPr>
            <p:ph idx="2"/>
          </p:nvPr>
        </p:nvSpPr>
        <p:spPr>
          <a:xfrm rot="0">
            <a:off x="6172200" y="1825625"/>
            <a:ext cx="5181600" cy="435133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Date Placeholder 4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4B6E73D5-1D79-46A2-B095-D86BCFEB583A}" type="datetime1">
              <a:t>1/20/2019</a:t>
            </a:fld>
            <a:endParaRPr dirty="0" lang="en-US"/>
          </a:p>
        </p:txBody>
      </p:sp>
      <p:sp>
        <p:nvSpPr>
          <p:cNvPr id="6" name="Footer Placeholder 5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FED0375C-98F3-4746-8581-576C1EE08DF7}" type="slidenum"/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9788" y="365125"/>
            <a:ext cx="10515600" cy="1325563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9788" y="1681163"/>
            <a:ext cx="5157787" cy="823912"/>
          </a:xfrm>
          <a:prstGeom prst="rect">
            <a:avLst/>
          </a:prstGeom>
        </p:spPr>
        <p:txBody>
          <a:bodyPr anchor="b" rtlCol="0" vert="horz"/>
          <a:lstStyle>
            <a:lvl1pPr indent="0" lvl="0" marL="0">
              <a:buNone/>
              <a:defRPr b="1" dirty="0" lang="en-US" sz="2400"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3"/>
          <p:cNvSpPr>
            <a:spLocks noGrp="true"/>
          </p:cNvSpPr>
          <p:nvPr>
            <p:ph idx="2"/>
          </p:nvPr>
        </p:nvSpPr>
        <p:spPr>
          <a:xfrm rot="0">
            <a:off x="839788" y="2505075"/>
            <a:ext cx="5157787" cy="368458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ext Placeholder 4"/>
          <p:cNvSpPr>
            <a:spLocks noGrp="true"/>
          </p:cNvSpPr>
          <p:nvPr>
            <p:ph idx="3" type="body"/>
          </p:nvPr>
        </p:nvSpPr>
        <p:spPr>
          <a:xfrm rot="0">
            <a:off x="6172200" y="1681163"/>
            <a:ext cx="5183187" cy="823912"/>
          </a:xfrm>
          <a:prstGeom prst="rect">
            <a:avLst/>
          </a:prstGeom>
        </p:spPr>
        <p:txBody>
          <a:bodyPr anchor="b" rtlCol="0" vert="horz"/>
          <a:lstStyle>
            <a:lvl1pPr indent="0" lvl="0" marL="0">
              <a:buNone/>
              <a:defRPr b="1" dirty="0" lang="en-US" sz="2400"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6" name="Content Placeholder 5"/>
          <p:cNvSpPr>
            <a:spLocks noGrp="true"/>
          </p:cNvSpPr>
          <p:nvPr>
            <p:ph idx="4"/>
          </p:nvPr>
        </p:nvSpPr>
        <p:spPr>
          <a:xfrm rot="0">
            <a:off x="6172200" y="2505075"/>
            <a:ext cx="5183187" cy="368458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6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A51453A1-7482-4B20-8009-9A9A7BA0F633}" type="datetime1">
              <a:t>1/20/2019</a:t>
            </a:fld>
            <a:endParaRPr dirty="0" lang="en-US"/>
          </a:p>
        </p:txBody>
      </p:sp>
      <p:sp>
        <p:nvSpPr>
          <p:cNvPr id="8" name="Footer Placeholder 7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734DDBCC-1E69-439A-B419-EFC4E0C4618C}" type="slidenum"/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1325563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Date Placeholder 2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FB4EE64E-68C9-4298-A0DC-DC5046913028}" type="datetime1">
              <a:t>1/20/2019</a:t>
            </a:fld>
            <a:endParaRPr dirty="0" lang="en-US"/>
          </a:p>
        </p:txBody>
      </p:sp>
      <p:sp>
        <p:nvSpPr>
          <p:cNvPr id="4" name="Footer Placeholder 3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AB807D50-EE6B-402C-8BB0-498DAA707718}" type="slidenum"/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C98FAD0E-F5C1-48B4-B6C7-52EC7E895275}" type="datetime1">
              <a:t>1/20/2019</a:t>
            </a:fld>
            <a:endParaRPr dirty="0" lang="en-US"/>
          </a:p>
        </p:txBody>
      </p:sp>
      <p:sp>
        <p:nvSpPr>
          <p:cNvPr id="3" name="Footer Placeholder 2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BAEBD5ED-1778-4C08-929E-A8023A9B39F6}" type="slidenum"/>
            <a:endParaRPr dirty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9788" y="457200"/>
            <a:ext cx="3932237" cy="1600200"/>
          </a:xfrm>
          <a:prstGeom prst="rect">
            <a:avLst/>
          </a:prstGeom>
        </p:spPr>
        <p:txBody>
          <a:bodyPr anchor="b" rtlCol="0" vert="horz"/>
          <a:lstStyle>
            <a:lvl1pPr lvl="0">
              <a:defRPr dirty="0" lang="en-US" sz="32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5183187" y="987425"/>
            <a:ext cx="6172200" cy="4873625"/>
          </a:xfrm>
          <a:prstGeom prst="rect">
            <a:avLst/>
          </a:prstGeom>
        </p:spPr>
        <p:txBody>
          <a:bodyPr rtlCol="0" vert="horz"/>
          <a:lstStyle>
            <a:lvl1pPr lvl="0">
              <a:defRPr dirty="0" lang="en-US" sz="3200"/>
            </a:lvl1pPr>
            <a:lvl2pPr lvl="1">
              <a:defRPr dirty="0" lang="en-US" sz="2800"/>
            </a:lvl2pPr>
            <a:lvl3pPr lvl="2">
              <a:defRPr dirty="0" lang="en-US" sz="2400"/>
            </a:lvl3pPr>
            <a:lvl4pPr lvl="3">
              <a:defRPr dirty="0" lang="en-US" sz="2000"/>
            </a:lvl4pPr>
            <a:lvl5pPr lvl="4">
              <a:defRPr dirty="0" lang="en-US" sz="2000"/>
            </a:lvl5pPr>
            <a:lvl6pPr lvl="5">
              <a:defRPr dirty="0" lang="en-US" sz="2000"/>
            </a:lvl6pPr>
            <a:lvl7pPr lvl="6">
              <a:defRPr dirty="0" lang="en-US" sz="2000"/>
            </a:lvl7pPr>
            <a:lvl8pPr lvl="7">
              <a:defRPr dirty="0" lang="en-US" sz="2000"/>
            </a:lvl8pPr>
            <a:lvl9pPr lvl="8">
              <a:defRPr dirty="0" lang="en-US" sz="20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Text Placeholder 3"/>
          <p:cNvSpPr>
            <a:spLocks noGrp="true"/>
          </p:cNvSpPr>
          <p:nvPr>
            <p:ph idx="2" type="body"/>
          </p:nvPr>
        </p:nvSpPr>
        <p:spPr>
          <a:xfrm rot="0">
            <a:off x="839788" y="2057400"/>
            <a:ext cx="3932237" cy="3811587"/>
          </a:xfrm>
          <a:prstGeom prst="rect">
            <a:avLst/>
          </a:prstGeom>
        </p:spPr>
        <p:txBody>
          <a:bodyPr rtlCol="0" vert="horz"/>
          <a:lstStyle>
            <a:lvl1pPr indent="0" lvl="0" marL="0">
              <a:buNone/>
              <a:defRPr dirty="0" lang="en-US" sz="1600"/>
            </a:lvl1pPr>
            <a:lvl2pPr indent="0" lvl="1" marL="457200">
              <a:buNone/>
              <a:defRPr dirty="0" lang="en-US" sz="1400"/>
            </a:lvl2pPr>
            <a:lvl3pPr indent="0" lvl="2" marL="914400">
              <a:buNone/>
              <a:defRPr dirty="0" lang="en-US" sz="1200"/>
            </a:lvl3pPr>
            <a:lvl4pPr indent="0" lvl="3" marL="1371600">
              <a:buNone/>
              <a:defRPr dirty="0" lang="en-US" sz="1000"/>
            </a:lvl4pPr>
            <a:lvl5pPr indent="0" lvl="4" marL="1828800">
              <a:buNone/>
              <a:defRPr dirty="0" lang="en-US" sz="1000"/>
            </a:lvl5pPr>
            <a:lvl6pPr indent="0" lvl="5" marL="2286000">
              <a:buNone/>
              <a:defRPr dirty="0" lang="en-US" sz="1000"/>
            </a:lvl6pPr>
            <a:lvl7pPr indent="0" lvl="6" marL="2743200">
              <a:buNone/>
              <a:defRPr dirty="0" lang="en-US" sz="1000"/>
            </a:lvl7pPr>
            <a:lvl8pPr indent="0" lvl="7" marL="3200400">
              <a:buNone/>
              <a:defRPr dirty="0" lang="en-US" sz="1000"/>
            </a:lvl8pPr>
            <a:lvl9pPr indent="0" lvl="8" marL="3657600">
              <a:buNone/>
              <a:defRPr dirty="0" lang="en-US" sz="10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Date Placeholder 4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368D4607-2E73-49BD-B6A4-DCB62A9AB149}" type="datetime1">
              <a:t>1/20/2019</a:t>
            </a:fld>
            <a:endParaRPr dirty="0" lang="en-US"/>
          </a:p>
        </p:txBody>
      </p:sp>
      <p:sp>
        <p:nvSpPr>
          <p:cNvPr id="6" name="Footer Placeholder 5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ADC2212F-2DF7-4B99-88F6-15B6BC209EF2}" type="slidenum"/>
            <a:endParaRPr dirty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9788" y="457200"/>
            <a:ext cx="3932237" cy="1600200"/>
          </a:xfrm>
          <a:prstGeom prst="rect">
            <a:avLst/>
          </a:prstGeom>
        </p:spPr>
        <p:txBody>
          <a:bodyPr anchor="b" rtlCol="0" vert="horz"/>
          <a:lstStyle>
            <a:lvl1pPr lvl="0">
              <a:defRPr dirty="0" lang="en-US" sz="32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/>
          <p:cNvSpPr>
            <a:spLocks noGrp="true"/>
          </p:cNvSpPr>
          <p:nvPr>
            <p:ph idx="1" type="pic"/>
          </p:nvPr>
        </p:nvSpPr>
        <p:spPr>
          <a:xfrm rot="0">
            <a:off x="5183187" y="987425"/>
            <a:ext cx="6172200" cy="4873625"/>
          </a:xfrm>
          <a:prstGeom prst="rect">
            <a:avLst/>
          </a:prstGeom>
        </p:spPr>
        <p:txBody>
          <a:bodyPr rtlCol="0" vert="horz"/>
          <a:lstStyle>
            <a:lvl1pPr indent="0" lvl="0" marL="0">
              <a:buNone/>
              <a:defRPr dirty="0" lang="en-US" sz="3200"/>
            </a:lvl1pPr>
            <a:lvl2pPr indent="0" lvl="1" marL="457200">
              <a:buNone/>
              <a:defRPr dirty="0" lang="en-US" sz="2800"/>
            </a:lvl2pPr>
            <a:lvl3pPr indent="0" lvl="2" marL="914400">
              <a:buNone/>
              <a:defRPr dirty="0" lang="en-US" sz="2400"/>
            </a:lvl3pPr>
            <a:lvl4pPr indent="0" lvl="3" marL="1371600">
              <a:buNone/>
              <a:defRPr dirty="0" lang="en-US" sz="2000"/>
            </a:lvl4pPr>
            <a:lvl5pPr indent="0" lvl="4" marL="1828800">
              <a:buNone/>
              <a:defRPr dirty="0" lang="en-US" sz="2000"/>
            </a:lvl5pPr>
            <a:lvl6pPr indent="0" lvl="5" marL="2286000">
              <a:buNone/>
              <a:defRPr dirty="0" lang="en-US" sz="2000"/>
            </a:lvl6pPr>
            <a:lvl7pPr indent="0" lvl="6" marL="2743200">
              <a:buNone/>
              <a:defRPr dirty="0" lang="en-US" sz="2000"/>
            </a:lvl7pPr>
            <a:lvl8pPr indent="0" lvl="7" marL="3200400">
              <a:buNone/>
              <a:defRPr dirty="0" lang="en-US" sz="2000"/>
            </a:lvl8pPr>
            <a:lvl9pPr indent="0" lvl="8" marL="3657600">
              <a:buNone/>
              <a:defRPr dirty="0" lang="en-US" sz="2000"/>
            </a:lvl9pPr>
          </a:lstStyle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Text Placeholder 3"/>
          <p:cNvSpPr>
            <a:spLocks noGrp="true"/>
          </p:cNvSpPr>
          <p:nvPr>
            <p:ph idx="2" type="body"/>
          </p:nvPr>
        </p:nvSpPr>
        <p:spPr>
          <a:xfrm rot="0">
            <a:off x="839788" y="2057400"/>
            <a:ext cx="3932237" cy="3811587"/>
          </a:xfrm>
          <a:prstGeom prst="rect">
            <a:avLst/>
          </a:prstGeom>
        </p:spPr>
        <p:txBody>
          <a:bodyPr rtlCol="0" vert="horz"/>
          <a:lstStyle>
            <a:lvl1pPr indent="0" lvl="0" marL="0">
              <a:buNone/>
              <a:defRPr dirty="0" lang="en-US" sz="1600"/>
            </a:lvl1pPr>
            <a:lvl2pPr indent="0" lvl="1" marL="457200">
              <a:buNone/>
              <a:defRPr dirty="0" lang="en-US" sz="1400"/>
            </a:lvl2pPr>
            <a:lvl3pPr indent="0" lvl="2" marL="914400">
              <a:buNone/>
              <a:defRPr dirty="0" lang="en-US" sz="1200"/>
            </a:lvl3pPr>
            <a:lvl4pPr indent="0" lvl="3" marL="1371600">
              <a:buNone/>
              <a:defRPr dirty="0" lang="en-US" sz="1000"/>
            </a:lvl4pPr>
            <a:lvl5pPr indent="0" lvl="4" marL="1828800">
              <a:buNone/>
              <a:defRPr dirty="0" lang="en-US" sz="1000"/>
            </a:lvl5pPr>
            <a:lvl6pPr indent="0" lvl="5" marL="2286000">
              <a:buNone/>
              <a:defRPr dirty="0" lang="en-US" sz="1000"/>
            </a:lvl6pPr>
            <a:lvl7pPr indent="0" lvl="6" marL="2743200">
              <a:buNone/>
              <a:defRPr dirty="0" lang="en-US" sz="1000"/>
            </a:lvl7pPr>
            <a:lvl8pPr indent="0" lvl="7" marL="3200400">
              <a:buNone/>
              <a:defRPr dirty="0" lang="en-US" sz="1000"/>
            </a:lvl8pPr>
            <a:lvl9pPr indent="0" lvl="8" marL="3657600">
              <a:buNone/>
              <a:defRPr dirty="0" lang="en-US" sz="10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Date Placeholder 4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6631C926-DF44-4FF2-B448-85F2F723CBC5}" type="datetime1">
              <a:t>1/20/2019</a:t>
            </a:fld>
            <a:endParaRPr dirty="0" lang="en-US"/>
          </a:p>
        </p:txBody>
      </p:sp>
      <p:sp>
        <p:nvSpPr>
          <p:cNvPr id="6" name="Footer Placeholder 5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7278CFB3-65E4-46A2-9ED6-792A3267F161}" type="slidenum"/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  <a:lvl2pPr lvl="1">
              <a:defRPr dirty="0" lang="en-US">
                <a:solidFill>
                  <a:srgbClr val="ffffff"/>
                </a:solidFill>
              </a:defRPr>
            </a:lvl2pPr>
            <a:lvl3pPr lvl="2">
              <a:defRPr dirty="0" lang="en-US">
                <a:solidFill>
                  <a:srgbClr val="ffffff"/>
                </a:solidFill>
              </a:defRPr>
            </a:lvl3pPr>
            <a:lvl4pPr lvl="3">
              <a:defRPr dirty="0" lang="en-US">
                <a:solidFill>
                  <a:srgbClr val="ffffff"/>
                </a:solidFill>
              </a:defRPr>
            </a:lvl4pPr>
            <a:lvl5pPr lvl="4">
              <a:defRPr dirty="0" lang="en-US">
                <a:solidFill>
                  <a:srgbClr val="ffffff"/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4C220215-BAA7-4929-B36C-795FDA980A15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485EBD8A-87A3-4836-8522-8EE672B638F5}" type="slidenum"/>
            <a:endParaRPr dirty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1325563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DC58563E-FEDE-4AAC-858B-4234619EF384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C0956C04-1F70-4C04-946D-DA9C0046AE0B}" type="slidenum"/>
            <a:endParaRPr dirty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/>
          </p:nvPr>
        </p:nvSpPr>
        <p:spPr>
          <a:xfrm rot="0">
            <a:off x="8724900" y="365125"/>
            <a:ext cx="2628900" cy="5811838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365125"/>
            <a:ext cx="7734300" cy="581183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F88E7C87-FAEB-4BCF-8E09-0A9E3641ABA3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62F45815-A805-440A-B34F-FD0D9F521BDA}" type="slidenum"/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</p:spPr>
        <p:txBody>
          <a:bodyPr anchor="b" rtlCol="0" vert="horz"/>
          <a:lstStyle>
            <a:lvl1pPr algn="ctr" lvl="0">
              <a:defRPr dirty="0" lang="en-US" sz="6000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</p:spPr>
        <p:txBody>
          <a:bodyPr rtlCol="0" vert="horz"/>
          <a:lstStyle>
            <a:lvl1pPr algn="ctr" indent="0" lvl="0" marL="0">
              <a:buNone/>
              <a:defRPr dirty="0" lang="en-US" sz="2400">
                <a:solidFill>
                  <a:srgbClr val="ffffff"/>
                </a:solidFill>
              </a:defRPr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77231453-8ED0-4529-A737-15BAFFF8F9F7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8A3529B1-8D4A-40E8-A625-F96BA63B49F1}" type="slidenum"/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  <a:lvl2pPr lvl="1">
              <a:defRPr dirty="0" lang="en-US">
                <a:solidFill>
                  <a:srgbClr val="ffffff"/>
                </a:solidFill>
              </a:defRPr>
            </a:lvl2pPr>
            <a:lvl3pPr lvl="2">
              <a:defRPr dirty="0" lang="en-US">
                <a:solidFill>
                  <a:srgbClr val="ffffff"/>
                </a:solidFill>
              </a:defRPr>
            </a:lvl3pPr>
            <a:lvl4pPr lvl="3">
              <a:defRPr dirty="0" lang="en-US">
                <a:solidFill>
                  <a:srgbClr val="ffffff"/>
                </a:solidFill>
              </a:defRPr>
            </a:lvl4pPr>
            <a:lvl5pPr lvl="4">
              <a:defRPr dirty="0" lang="en-US">
                <a:solidFill>
                  <a:srgbClr val="ffffff"/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AAF4C2FB-49C6-44E3-8C8D-FB037F73D3E2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D8626F37-4276-47AE-932F-33727398260A}" type="slidenum"/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</p:spPr>
        <p:txBody>
          <a:bodyPr anchor="b" rtlCol="0" vert="horz"/>
          <a:lstStyle>
            <a:lvl1pPr algn="ctr" lvl="0">
              <a:defRPr dirty="0" lang="en-US" sz="6000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</p:spPr>
        <p:txBody>
          <a:bodyPr rtlCol="0" vert="horz"/>
          <a:lstStyle>
            <a:lvl1pPr algn="ctr" indent="0" lvl="0" marL="0">
              <a:buNone/>
              <a:defRPr dirty="0" lang="en-US" sz="2400">
                <a:solidFill>
                  <a:srgbClr val="ffffff"/>
                </a:solidFill>
              </a:defRPr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BB55D373-958B-4C80-9554-F15755F4E2FC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FB8DF79C-9DE7-42CF-BB84-764EE381B309}" type="slidenum"/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  <a:lvl2pPr lvl="1">
              <a:defRPr dirty="0" lang="en-US">
                <a:solidFill>
                  <a:srgbClr val="ffffff"/>
                </a:solidFill>
              </a:defRPr>
            </a:lvl2pPr>
            <a:lvl3pPr lvl="2">
              <a:defRPr dirty="0" lang="en-US">
                <a:solidFill>
                  <a:srgbClr val="ffffff"/>
                </a:solidFill>
              </a:defRPr>
            </a:lvl3pPr>
            <a:lvl4pPr lvl="3">
              <a:defRPr dirty="0" lang="en-US">
                <a:solidFill>
                  <a:srgbClr val="ffffff"/>
                </a:solidFill>
              </a:defRPr>
            </a:lvl4pPr>
            <a:lvl5pPr lvl="4">
              <a:defRPr dirty="0" lang="en-US">
                <a:solidFill>
                  <a:srgbClr val="ffffff"/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A8282D5C-8AE7-40F3-87F9-258A0979F8BC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9D05011A-A1CD-496C-8B15-05080265723C}" type="slidenum"/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</p:spPr>
        <p:txBody>
          <a:bodyPr anchor="b" rtlCol="0" vert="horz"/>
          <a:lstStyle>
            <a:lvl1pPr algn="ctr" lvl="0">
              <a:defRPr dirty="0" lang="en-US" sz="6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</p:spPr>
        <p:txBody>
          <a:bodyPr rtlCol="0" vert="horz"/>
          <a:lstStyle>
            <a:lvl1pPr algn="ctr" indent="0" lvl="0" marL="0">
              <a:buNone/>
              <a:defRPr dirty="0" lang="en-US" sz="2400"/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FCF16232-5E60-488E-94DB-071FAC7B242A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691222B9-C2BC-4CF3-809E-448B5D428A93}" type="slidenum"/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A0367B47-A76A-4A76-B994-45A22CA29764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8FA857E2-2579-41A5-AC50-DD02165EC95B}" type="slidenum"/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/>
          </p:nvPr>
        </p:nvSpPr>
        <p:spPr>
          <a:xfrm rot="0">
            <a:off x="8724902" y="365125"/>
            <a:ext cx="2628900" cy="5811838"/>
          </a:xfr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idx="1" type="body"/>
          </p:nvPr>
        </p:nvSpPr>
        <p:spPr>
          <a:xfrm rot="0">
            <a:off x="838209" y="365125"/>
            <a:ext cx="7734300" cy="5811838"/>
          </a:xfr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5CEBB011-5859-4162-A7D4-895DBC1F789A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4643E37F-0EE7-4431-978D-59B84273A4B5}" type="slidenum"/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arget="../theme/theme1.xml" Type="http://schemas.openxmlformats.org/officeDocument/2006/relationships/theme"/><Relationship Id="rId2" Target="../media/image1.jpg" Type="http://schemas.openxmlformats.org/officeDocument/2006/relationships/image"/><Relationship Id="rId3" Target="../media/image2.png" Type="http://schemas.openxmlformats.org/officeDocument/2006/relationships/image"/></Relationships>
</file>

<file path=ppt/slideMasters/_rels/slideMaster2.xml.rels><?xml version="1.0" encoding="UTF-8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2.xml" Type="http://schemas.openxmlformats.org/officeDocument/2006/relationships/theme"/><Relationship Id="rId4" Target="../media/image3.jpg" Type="http://schemas.openxmlformats.org/officeDocument/2006/relationships/image"/></Relationships>
</file>

<file path=ppt/slideMasters/_rels/slideMaster3.xml.rels><?xml version="1.0" encoding="UTF-8"?><Relationships xmlns="http://schemas.openxmlformats.org/package/2006/relationships"><Relationship Id="rId1" Target="../slideLayouts/slideLayout3.xml" Type="http://schemas.openxmlformats.org/officeDocument/2006/relationships/slideLayout"/><Relationship Id="rId2" Target="../slideLayouts/slideLayout4.xml" Type="http://schemas.openxmlformats.org/officeDocument/2006/relationships/slideLayout"/><Relationship Id="rId3" Target="../theme/theme3.xml" Type="http://schemas.openxmlformats.org/officeDocument/2006/relationships/theme"/><Relationship Id="rId4" Target="../media/image4.jpeg" Type="http://schemas.openxmlformats.org/officeDocument/2006/relationships/image"/></Relationships>
</file>

<file path=ppt/slideMasters/_rels/slideMaster4.xml.rels><?xml version="1.0" encoding="UTF-8"?><Relationships xmlns="http://schemas.openxmlformats.org/package/2006/relationships"><Relationship Id="rId1" Target="../slideLayouts/slideLayout5.xml" Type="http://schemas.openxmlformats.org/officeDocument/2006/relationships/slideLayout"/><Relationship Id="rId2" Target="../slideLayouts/slideLayout6.xml" Type="http://schemas.openxmlformats.org/officeDocument/2006/relationships/slideLayout"/><Relationship Id="rId3" Target="../theme/theme4.xml" Type="http://schemas.openxmlformats.org/officeDocument/2006/relationships/theme"/><Relationship Id="rId4" Target="../media/image5.jpg" Type="http://schemas.openxmlformats.org/officeDocument/2006/relationships/image"/></Relationships>
</file>

<file path=ppt/slideMasters/_rels/slideMaster5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slideLayouts/slideLayout8.xml" Type="http://schemas.openxmlformats.org/officeDocument/2006/relationships/slideLayout"/><Relationship Id="rId3" Target="../theme/theme5.xml" Type="http://schemas.openxmlformats.org/officeDocument/2006/relationships/theme"/><Relationship Id="rId4" Target="../media/image6.png" Type="http://schemas.openxmlformats.org/officeDocument/2006/relationships/image"/></Relationships>
</file>

<file path=ppt/slideMasters/_rels/slideMaster6.xml.rels><?xml version="1.0" encoding="UTF-8"?><Relationships xmlns="http://schemas.openxmlformats.org/package/2006/relationships"><Relationship Id="rId1" Target="../slideLayouts/slideLayout9.xml" Type="http://schemas.openxmlformats.org/officeDocument/2006/relationships/slideLayout"/><Relationship Id="rId2" Target="../slideLayouts/slideLayout10.xml" Type="http://schemas.openxmlformats.org/officeDocument/2006/relationships/slideLayout"/><Relationship Id="rId3" Target="../theme/theme6.xml" Type="http://schemas.openxmlformats.org/officeDocument/2006/relationships/theme"/><Relationship Id="rId4" Target="../media/image7.jpg" Type="http://schemas.openxmlformats.org/officeDocument/2006/relationships/image"/></Relationships>
</file>

<file path=ppt/slideMasters/_rels/slideMaster7.xml.rels><?xml version="1.0" encoding="UTF-8"?><Relationships xmlns="http://schemas.openxmlformats.org/package/2006/relationships"><Relationship Id="rId1" Target="../slideLayouts/slideLayout11.xml" Type="http://schemas.openxmlformats.org/officeDocument/2006/relationships/slideLayout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7.xml" Type="http://schemas.openxmlformats.org/officeDocument/2006/relationships/theme"/><Relationship Id="rId13" Target="../media/image8.png" Type="http://schemas.openxmlformats.org/officeDocument/2006/relationships/image"/></Relationships>
</file>

<file path=ppt/slideMasters/slideMaster1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C4B8337-E6EF-4043-8DB2-265AB945D035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92730E00-DD63-420A-9C76-F6B64BA4CAE5}" type="slidenum"/>
            <a:endParaRPr dirty="0" lang="en-US"/>
          </a:p>
        </p:txBody>
      </p:sp>
      <p:pic>
        <p:nvPicPr>
          <p:cNvPr id="7" name="Content Placeholder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11650"/>
            <a:ext cx="12192000" cy="6860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759724" y="1995200"/>
            <a:ext cx="6672563" cy="1772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0">
            <a:off x="2168133" y="3810793"/>
            <a:ext cx="8176019" cy="769441"/>
          </a:xfrm>
          <a:prstGeom prst="rect">
            <a:avLst/>
          </a:prstGeom>
          <a:noFill/>
        </p:spPr>
        <p:txBody>
          <a:bodyPr bIns="45720" lIns="91440" rIns="91440" rtlCol="0" tIns="45720" vert="horz" wrap="square">
            <a:spAutoFit/>
          </a:bodyPr>
          <a:lstStyle/>
          <a:p>
            <a:pPr/>
            <a:r>
              <a:rPr b="1" dirty="0" lang="en-US" sz="4400">
                <a:solidFill>
                  <a:schemeClr val="bg1"/>
                </a:solidFill>
                <a:latin typeface="Open Sans"/>
              </a:rPr>
              <a:t>IT Management, Simplified</a:t>
            </a:r>
            <a:endParaRPr b="1" dirty="0" lang="en-US" sz="44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 rot="0">
            <a:off x="2057400" y="4532391"/>
            <a:ext cx="7833360" cy="369332"/>
          </a:xfrm>
          <a:prstGeom prst="rect">
            <a:avLst/>
          </a:prstGeom>
          <a:noFill/>
        </p:spPr>
        <p:txBody>
          <a:bodyPr bIns="45720" lIns="91440" rIns="91440" rtlCol="0" tIns="45720" vert="horz" wrap="square">
            <a:spAutoFit/>
          </a:bodyPr>
          <a:lstStyle/>
          <a:p>
            <a:pPr algn="ctr"/>
            <a:r>
              <a:rPr dirty="0" lang="en-US">
                <a:solidFill>
                  <a:srgbClr val="8ac349"/>
                </a:solidFill>
                <a:latin typeface="Open Sans"/>
              </a:rPr>
              <a:t>Real-time IT management solutions for the new speed of business</a:t>
            </a:r>
            <a:endParaRPr dirty="0" lang="en-US">
              <a:solidFill>
                <a:srgbClr val="8ac349"/>
              </a:solidFill>
              <a:latin typeface="Open Sans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/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2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06AF479A-21AA-47CD-ABC6-F30115CC6314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CA690D53-66F8-402E-8758-4F50AB62F5FB}" type="slidenum"/>
            <a:endParaRPr dirty="0" lang="en-US"/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" y="0"/>
            <a:ext cx="12210289" cy="685800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50" r:id="rId1"/>
    <p:sldLayoutId id="2147483651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FE90829-748B-4CBE-8F36-42CE7D2B2D34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07D87D3C-B005-4C2F-9311-98DEA0501A6D}" type="slidenum"/>
            <a:endParaRPr dirty="0" lang="en-US"/>
          </a:p>
        </p:txBody>
      </p:sp>
      <p:pic>
        <p:nvPicPr>
          <p:cNvPr id="7" name="Picture 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4281" y="20"/>
            <a:ext cx="12206280" cy="6855748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1"/>
    <p:sldLayoutId id="2147483654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101E98B-F496-45B3-A27F-1C11EA894649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C90FDB86-0172-4368-BD79-9E2E6993B4BE}" type="slidenum"/>
            <a:endParaRPr dirty="0" lang="en-US"/>
          </a:p>
        </p:txBody>
      </p:sp>
      <p:pic>
        <p:nvPicPr>
          <p:cNvPr id="7" name="Picture 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5136"/>
            <a:ext cx="12201144" cy="6852864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56" r:id="rId1"/>
    <p:sldLayoutId id="2147483657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656A24D-766E-423A-A5EC-EC4DD8FE0C8A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D696CBF-1658-4599-A1DB-CB008E80FA38}" type="slidenum"/>
            <a:endParaRPr dirty="0" lang="en-US"/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5143"/>
            <a:ext cx="12192000" cy="6847729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59" r:id="rId1"/>
    <p:sldLayoutId id="2147483660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6CC477B-CA2F-4A71-99F4-9CBB68B633C0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7486339-6DC3-496B-B6E8-1A689F7FD89B}" type="slidenum"/>
            <a:endParaRPr dirty="0" lang="en-US"/>
          </a:p>
        </p:txBody>
      </p:sp>
      <p:pic>
        <p:nvPicPr>
          <p:cNvPr id="7" name="Picture 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5136"/>
            <a:ext cx="12192000" cy="6847728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1"/>
    <p:sldLayoutId id="2147483663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7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7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true"/>
          </p:cNvPicPr>
          <p:nvPr userDrawn="1"/>
        </p:nvPicPr>
        <p:blipFill>
          <a:blip r:embed="rId13"/>
          <a:stretch>
            <a:fillRect/>
          </a:stretch>
        </p:blipFill>
        <p:spPr>
          <a:xfrm rot="0">
            <a:off x="10259983" y="6055764"/>
            <a:ext cx="2047999" cy="894528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dk1" bg2="dk2" folHlink="folHlink" hlink="hlink" tx1="lt1" tx2="lt2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b="1" dirty="0" lang="en-US" sz="4400">
          <a:solidFill>
            <a:srgbClr val="8ac349"/>
          </a:solidFill>
          <a:latin typeface="Open Sans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Open Sans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Open Sans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Open Sans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Open Sans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Open Sans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2" Target="../media/image1.jpg" Type="http://schemas.openxmlformats.org/officeDocument/2006/relationships/image"/><Relationship Id="rId3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?><Relationships xmlns="http://schemas.openxmlformats.org/package/2006/relationships"><Relationship Id="rId2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1.xml.rels><?xml version="1.0" encoding="UTF-8"?><Relationships xmlns="http://schemas.openxmlformats.org/package/2006/relationships"><Relationship Id="rId2" Target="https://store.manageengine.com/desktop-central/" TargetMode="External" Type="http://schemas.openxmlformats.org/officeDocument/2006/relationships/hyperlink"/><Relationship Id="rId3" Target="https://store.manageengine.com/desktop-central/" TargetMode="External" Type="http://schemas.openxmlformats.org/officeDocument/2006/relationships/hyperlink"/><Relationship Id="rId4" Target="https://store.manageengine.com/desktop-central/" TargetMode="External" Type="http://schemas.openxmlformats.org/officeDocument/2006/relationships/hyperlink"/><Relationship Id="rId5" Target="https://store.manageengine.com/desktop-central/" TargetMode="External" Type="http://schemas.openxmlformats.org/officeDocument/2006/relationships/hyperlink"/><Relationship Id="rId6" Target="https://store.manageengine.com/desktop-central/" TargetMode="External" Type="http://schemas.openxmlformats.org/officeDocument/2006/relationships/hyperlink"/><Relationship Id="rId7" Target="https://store.manageengine.com/desktop-central/" TargetMode="External" Type="http://schemas.openxmlformats.org/officeDocument/2006/relationships/hyperlink"/><Relationship Id="rId8" Target="https://store.manageengine.com/desktop-central/" TargetMode="External" Type="http://schemas.openxmlformats.org/officeDocument/2006/relationships/hyperlink"/><Relationship Id="rId9" Target="https://store.manageengine.com/desktop-central/" TargetMode="External" Type="http://schemas.openxmlformats.org/officeDocument/2006/relationships/hyperlink"/><Relationship Id="rId10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2.xml.rels><?xml version="1.0" encoding="UTF-8"?><Relationships xmlns="http://schemas.openxmlformats.org/package/2006/relationships"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media/image57.png" Type="http://schemas.openxmlformats.org/officeDocument/2006/relationships/image"/><Relationship Id="rId10" Target="../media/image58.png" Type="http://schemas.openxmlformats.org/officeDocument/2006/relationships/image"/><Relationship Id="rId11" Target="../media/image59.png" Type="http://schemas.openxmlformats.org/officeDocument/2006/relationships/image"/><Relationship Id="rId12" Target="../media/image60.png" Type="http://schemas.openxmlformats.org/officeDocument/2006/relationships/image"/><Relationship Id="rId13" Target="../media/image61.png" Type="http://schemas.openxmlformats.org/officeDocument/2006/relationships/image"/><Relationship Id="rId14" Target="../media/image62.png" Type="http://schemas.openxmlformats.org/officeDocument/2006/relationships/image"/><Relationship Id="rId15" Target="../media/image63.png" Type="http://schemas.openxmlformats.org/officeDocument/2006/relationships/image"/><Relationship Id="rId16" Target="../media/image64.png" Type="http://schemas.openxmlformats.org/officeDocument/2006/relationships/image"/><Relationship Id="rId17" Target="../media/image10.png" Type="http://schemas.openxmlformats.org/officeDocument/2006/relationships/image"/><Relationship Id="rId1" Target="../slideLayouts/slideLayout12.xml" Type="http://schemas.openxmlformats.org/officeDocument/2006/relationships/slideLayout"/><Relationship Id="rId18" Target="../notesSlides/notesSlide3.xml" Type="http://schemas.openxmlformats.org/officeDocument/2006/relationships/notesSlide"/></Relationships>
</file>

<file path=ppt/slides/_rels/slide2.xml.rels><?xml version="1.0" encoding="UTF-8"?><Relationships xmlns="http://schemas.openxmlformats.org/package/2006/relationships"><Relationship Id="rId2" Target="../media/image1.jpg" Type="http://schemas.openxmlformats.org/officeDocument/2006/relationships/image"/><Relationship Id="rId3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.xml.rels><?xml version="1.0" encoding="UTF-8"?><Relationships xmlns="http://schemas.openxmlformats.org/package/2006/relationships"><Relationship Id="rId2" Target="../media/image11.png" Type="http://schemas.openxmlformats.org/officeDocument/2006/relationships/image"/><Relationship Id="rId3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4.xml.rels><?xml version="1.0" encoding="UTF-8"?><Relationships xmlns="http://schemas.openxmlformats.org/package/2006/relationships"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0.png" Type="http://schemas.openxmlformats.org/officeDocument/2006/relationships/image"/><Relationship Id="rId6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.xml.rels><?xml version="1.0" encoding="UTF-8"?><Relationships xmlns="http://schemas.openxmlformats.org/package/2006/relationships"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6.xml.rels><?xml version="1.0" encoding="UTF-8"?><Relationships xmlns="http://schemas.openxmlformats.org/package/2006/relationships"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jpe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jpeg" Type="http://schemas.openxmlformats.org/officeDocument/2006/relationships/image"/><Relationship Id="rId8" Target="../media/image32.png" Type="http://schemas.openxmlformats.org/officeDocument/2006/relationships/image"/><Relationship Id="rId9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7.xml.rels><?xml version="1.0" encoding="UTF-8"?><Relationships xmlns="http://schemas.openxmlformats.org/package/2006/relationships"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10.png" Type="http://schemas.openxmlformats.org/officeDocument/2006/relationships/image"/><Relationship Id="rId5" Target="../media/image37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.xml.rels><?xml version="1.0" encoding="UTF-8"?><Relationships xmlns="http://schemas.openxmlformats.org/package/2006/relationships"><Relationship Id="rId2" Target="../media/image10.png" Type="http://schemas.openxmlformats.org/officeDocument/2006/relationships/image"/><Relationship Id="rId1" Target="../slideLayouts/slideLayout12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9.xml.rels><?xml version="1.0" encoding="UTF-8"?><Relationships xmlns="http://schemas.openxmlformats.org/package/2006/relationships"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../media/image40.png" Type="http://schemas.openxmlformats.org/officeDocument/2006/relationships/image"/><Relationship Id="rId6" Target="../media/image43.png" Type="http://schemas.openxmlformats.org/officeDocument/2006/relationships/image"/><Relationship Id="rId7" Target="../media/image39.png" Type="http://schemas.openxmlformats.org/officeDocument/2006/relationships/image"/><Relationship Id="rId8" Target="../media/image10.png" Type="http://schemas.openxmlformats.org/officeDocument/2006/relationships/image"/><Relationship Id="rId1" Target="../slideLayouts/slideLayout12.xml" Type="http://schemas.openxmlformats.org/officeDocument/2006/relationships/slideLayout"/><Relationship Id="rId9" Target="../notesSlides/notesSlide2.xml" Type="http://schemas.openxmlformats.org/officeDocument/2006/relationships/notesSlide"/></Relationships>
</file>

<file path=ppt/slides/slide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true" noGrp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0">
            <a:off x="0" y="-11113"/>
            <a:ext cx="12192000" cy="6859588"/>
          </a:xfrm>
          <a:noFill/>
        </p:spPr>
      </p:pic>
      <p:sp>
        <p:nvSpPr>
          <p:cNvPr id="3" name="TextBox 7"/>
          <p:cNvSpPr txBox="1"/>
          <p:nvPr/>
        </p:nvSpPr>
        <p:spPr>
          <a:xfrm rot="0">
            <a:off x="1847528" y="3812011"/>
            <a:ext cx="8175625" cy="769938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dirty="0" lang="en-US" sz="4400">
                <a:solidFill>
                  <a:schemeClr val="tx1">
                    <a:lumMod val="95000"/>
                  </a:schemeClr>
                </a:solidFill>
                <a:latin typeface="Open Sans"/>
              </a:rPr>
              <a:t>IT Management, Simplified</a:t>
            </a:r>
            <a:endParaRPr dirty="0" lang="en-US" sz="4400">
              <a:solidFill>
                <a:schemeClr val="tx1"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4" name="TextBox 9"/>
          <p:cNvSpPr txBox="1">
            <a:spLocks noChangeArrowheads="true"/>
          </p:cNvSpPr>
          <p:nvPr/>
        </p:nvSpPr>
        <p:spPr>
          <a:xfrm rot="0">
            <a:off x="2463961" y="4958123"/>
            <a:ext cx="7264078" cy="396163"/>
          </a:xfrm>
          <a:prstGeom prst="rect">
            <a:avLst/>
          </a:prstGeom>
          <a:noFill/>
          <a:ln>
            <a:noFill/>
          </a:ln>
        </p:spPr>
        <p:txBody>
          <a:bodyPr rtlCol="0" vert="horz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dirty="0" lang="en-US" sz="2000">
                <a:solidFill>
                  <a:srgbClr val="14bbff"/>
                </a:solidFill>
              </a:rPr>
              <a:t>Real time</a:t>
            </a:r>
            <a:r>
              <a:rPr dirty="0" lang="en-US" sz="2000">
                <a:solidFill>
                  <a:srgbClr val="14bbff"/>
                </a:solidFill>
              </a:rPr>
              <a:t> IT management solutions for the new speed of business</a:t>
            </a:r>
            <a:endParaRPr dirty="0" lang="en-US" sz="2000">
              <a:solidFill>
                <a:srgbClr val="14bbff"/>
              </a:solidFill>
            </a:endParaRPr>
          </a:p>
        </p:txBody>
      </p:sp>
      <p:pic>
        <p:nvPicPr>
          <p:cNvPr descr="manageengine logo.png" id="5" name="Picture 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06915" y="2299075"/>
            <a:ext cx="8455861" cy="1512936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1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true"/>
          </p:cNvSpPr>
          <p:nvPr>
            <p:ph idx="1"/>
          </p:nvPr>
        </p:nvSpPr>
        <p:spPr>
          <a:xfrm rot="0">
            <a:off x="365964" y="1122743"/>
            <a:ext cx="11784632" cy="3991297"/>
          </a:xfrm>
        </p:spPr>
        <p:txBody>
          <a:bodyPr rtlCol="0" vert="horz"/>
          <a:lstStyle/>
          <a:p>
            <a:pPr indent="0" marL="0">
              <a:lnSpc>
                <a:spcPct val="100000"/>
              </a:lnSpc>
              <a:buNone/>
            </a:pPr>
            <a:r>
              <a:rPr dirty="0" lang="en-US"/>
              <a:t/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Patch Management: </a:t>
            </a:r>
            <a:r>
              <a:rPr dirty="0" lang="en-US" sz="1800"/>
              <a:t>Automate patching Windows, Mac, Linux &amp; 3</a:t>
            </a:r>
            <a:r>
              <a:rPr baseline="30000" dirty="0" lang="en-US" sz="1800"/>
              <a:t>rd</a:t>
            </a:r>
            <a:r>
              <a:rPr dirty="0" lang="en-US" sz="1800"/>
              <a:t> party applications   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Software Deployment:</a:t>
            </a:r>
            <a:r>
              <a:rPr dirty="0" lang="en-US" sz="1800"/>
              <a:t> Remotely install/uninstall free &amp; commercial software to users &amp; computers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Remote Control: </a:t>
            </a:r>
            <a:r>
              <a:rPr dirty="0" err="1" lang="en-US" sz="1800"/>
              <a:t>HIPAA</a:t>
            </a:r>
            <a:r>
              <a:rPr dirty="0" lang="en-US" sz="1800"/>
              <a:t> compliant, advanced remote control with video recording, file transfer etc.  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Imaging &amp; OS Deployment:</a:t>
            </a:r>
            <a:r>
              <a:rPr dirty="0" lang="en-US" sz="1800"/>
              <a:t>  Customized Templates, Deploy drivers, </a:t>
            </a:r>
            <a:r>
              <a:rPr dirty="0" err="1" lang="en-US" sz="1800"/>
              <a:t>Post-deployment</a:t>
            </a:r>
            <a:r>
              <a:rPr dirty="0" lang="en-US" sz="1800"/>
              <a:t> configurations 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Tools: </a:t>
            </a:r>
            <a:r>
              <a:rPr dirty="0" lang="en-US" sz="1800"/>
              <a:t>System tools, announcement, chat &amp; system manager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Configurations: </a:t>
            </a:r>
            <a:r>
              <a:rPr dirty="0" lang="en-US" sz="1800"/>
              <a:t>30+ configurations for Windows, Mac &amp; Linux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Asset Management: </a:t>
            </a:r>
            <a:r>
              <a:rPr dirty="0" err="1" lang="en-US" sz="1800">
                <a:solidFill>
                  <a:srgbClr val="ffffff"/>
                </a:solidFill>
                <a:latin typeface="Arial"/>
              </a:rPr>
              <a:t>Real-time</a:t>
            </a:r>
            <a:r>
              <a:rPr dirty="0" lang="en-US" sz="1800">
                <a:solidFill>
                  <a:srgbClr val="ffffff"/>
                </a:solidFill>
                <a:latin typeface="Arial"/>
              </a:rPr>
              <a:t> hardware and software inventory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Security Management: </a:t>
            </a:r>
            <a:r>
              <a:rPr dirty="0" lang="en-US" sz="1800"/>
              <a:t>Secure USB, Prohibit Software, Block Exe, Configure Firewall &amp; Ports.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Reports: </a:t>
            </a:r>
            <a:r>
              <a:rPr dirty="0" lang="en-US" sz="1800"/>
              <a:t>Out of the box </a:t>
            </a:r>
            <a:r>
              <a:rPr dirty="0" err="1" lang="en-US" sz="1800"/>
              <a:t>pre-defined</a:t>
            </a:r>
            <a:r>
              <a:rPr dirty="0" lang="en-US" sz="1800"/>
              <a:t> &amp; custom reports which can be scheduled 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Mobile Device Management:</a:t>
            </a:r>
            <a:r>
              <a:rPr dirty="0" lang="en-US" sz="1800"/>
              <a:t>Manage iOS, Android &amp; Windows devices.</a:t>
            </a:r>
            <a:endParaRPr dirty="0" lang="en-US" sz="1800"/>
          </a:p>
        </p:txBody>
      </p:sp>
      <p:sp>
        <p:nvSpPr>
          <p:cNvPr id="3" name="object 2"/>
          <p:cNvSpPr txBox="1"/>
          <p:nvPr/>
        </p:nvSpPr>
        <p:spPr>
          <a:xfrm rot="0">
            <a:off x="551369" y="391404"/>
            <a:ext cx="10297160" cy="731339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>
            <a:lvl1pPr algn="l" lvl="0" rtl="false">
              <a:lnSpc>
                <a:spcPct val="90000"/>
              </a:lnSpc>
              <a:spcBef>
                <a:spcPct val="0"/>
              </a:spcBef>
              <a:buNone/>
              <a:defRPr b="1" dirty="0" lang="en-US" sz="4000">
                <a:solidFill>
                  <a:srgbClr val="8ac349"/>
                </a:solidFill>
                <a:latin typeface="Open Sans"/>
              </a:defRPr>
            </a:lvl1pPr>
          </a:lstStyle>
          <a:p>
            <a:pPr algn="ctr" marL="12700">
              <a:lnSpc>
                <a:spcPct val="100000"/>
              </a:lnSpc>
            </a:pPr>
            <a:r>
              <a:rPr dirty="0" lang="en-US" sz="4800">
                <a:solidFill>
                  <a:srgbClr val="75ba4d"/>
                </a:solidFill>
                <a:latin typeface="Arial"/>
              </a:rPr>
              <a:t>Feature</a:t>
            </a:r>
            <a:r>
              <a:rPr dirty="0" lang="en-US" sz="4800">
                <a:solidFill>
                  <a:srgbClr val="75ba4d"/>
                </a:solidFill>
                <a:latin typeface="Arial"/>
              </a:rPr>
              <a:t> </a:t>
            </a:r>
            <a:r>
              <a:rPr dirty="0" lang="en-US" spc="-25" sz="4800">
                <a:solidFill>
                  <a:srgbClr val="75ba4d"/>
                </a:solidFill>
                <a:latin typeface="Arial"/>
              </a:rPr>
              <a:t>Highlights</a:t>
            </a:r>
            <a:endParaRPr dirty="0" lang="en-US" spc="-25" sz="4800">
              <a:solidFill>
                <a:srgbClr val="75ba4d"/>
              </a:solidFill>
              <a:latin typeface="Arial"/>
            </a:endParaRPr>
          </a:p>
        </p:txBody>
      </p:sp>
      <p:pic>
        <p:nvPicPr>
          <p:cNvPr descr="manageengine logo.png" id="4" name="Picture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>
                <a:solidFill>
                  <a:srgbClr val="75ba4d"/>
                </a:solidFill>
                <a:latin typeface="+mn-lt"/>
              </a:rPr>
              <a:t>Pricing</a:t>
            </a:r>
            <a:endParaRPr dirty="0" lang="en-US">
              <a:solidFill>
                <a:srgbClr val="75ba4d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8200" y="1237902"/>
            <a:ext cx="10515600" cy="4351338"/>
          </a:xfrm>
        </p:spPr>
        <p:txBody>
          <a:bodyPr rtlCol="0" vert="horz"/>
          <a:lstStyle/>
          <a:p>
            <a:pPr>
              <a:lnSpc>
                <a:spcPct val="110000"/>
              </a:lnSpc>
            </a:pPr>
            <a:r>
              <a:rPr dirty="0" lang="en-US" sz="3600"/>
              <a:t>Desktop Central is available as :</a:t>
            </a:r>
          </a:p>
          <a:p>
            <a:pPr>
              <a:lnSpc>
                <a:spcPct val="110000"/>
              </a:lnSpc>
            </a:pPr>
            <a:r>
              <a:rPr dirty="0" lang="en-US" sz="3600"/>
              <a:t/>
            </a:r>
          </a:p>
          <a:p>
            <a:pPr lvl="1">
              <a:lnSpc>
                <a:spcPct val="110000"/>
              </a:lnSpc>
            </a:pPr>
            <a:r>
              <a:rPr dirty="0" lang="en-US" sz="2800"/>
              <a:t>Free edition</a:t>
            </a:r>
          </a:p>
          <a:p>
            <a:pPr lvl="1">
              <a:lnSpc>
                <a:spcPct val="110000"/>
              </a:lnSpc>
            </a:pPr>
            <a:r>
              <a:rPr dirty="0" lang="en-US" sz="2800"/>
              <a:t>Professional Edition</a:t>
            </a:r>
          </a:p>
          <a:p>
            <a:pPr lvl="1">
              <a:lnSpc>
                <a:spcPct val="110000"/>
              </a:lnSpc>
            </a:pPr>
            <a:r>
              <a:rPr dirty="0" lang="en-US" sz="2800"/>
              <a:t>Enterprise edition </a:t>
            </a:r>
          </a:p>
          <a:p>
            <a:pPr lvl="1">
              <a:lnSpc>
                <a:spcPct val="110000"/>
              </a:lnSpc>
            </a:pPr>
            <a:r>
              <a:rPr dirty="0" err="1" lang="en-US" sz="2800"/>
              <a:t>UEM</a:t>
            </a:r>
            <a:r>
              <a:rPr dirty="0" lang="en-US" sz="2800"/>
              <a:t> Edition</a:t>
            </a:r>
          </a:p>
          <a:p>
            <a:pPr lvl="1">
              <a:lnSpc>
                <a:spcPct val="110000"/>
              </a:lnSpc>
            </a:pPr>
            <a:r>
              <a:rPr dirty="0" lang="en-US" sz="2800"/>
              <a:t/>
            </a:r>
          </a:p>
          <a:p>
            <a:pPr lvl="1">
              <a:lnSpc>
                <a:spcPct val="110000"/>
              </a:lnSpc>
            </a:pPr>
            <a:r>
              <a:rPr dirty="0" lang="en-US" sz="2800"/>
              <a:t/>
            </a:r>
          </a:p>
          <a:p>
            <a:pPr indent="0" lvl="1" marL="457200">
              <a:lnSpc>
                <a:spcPct val="110000"/>
              </a:lnSpc>
              <a:buNone/>
            </a:pPr>
            <a:r>
              <a:rPr dirty="0" i="1" lang="en-US"/>
              <a:t>Pricing details can be seen here: </a:t>
            </a:r>
          </a:p>
          <a:p>
            <a:pPr indent="0" lvl="1" marL="457200">
              <a:lnSpc>
                <a:spcPct val="110000"/>
              </a:lnSpc>
              <a:buNone/>
            </a:pPr>
            <a:r>
              <a:rPr dirty="0" lang="en-US">
                <a:hlinkClick r:id="rId2"/>
              </a:rPr>
              <a:t>https://</a:t>
            </a:r>
            <a:r>
              <a:rPr dirty="0" lang="en-US">
                <a:hlinkClick r:id="rId3"/>
              </a:rPr>
              <a:t>store</a:t>
            </a:r>
            <a:r>
              <a:rPr dirty="0" err="1" lang="en-US">
                <a:hlinkClick r:id="rId4"/>
              </a:rPr>
              <a:t>.</a:t>
            </a:r>
            <a:r>
              <a:rPr dirty="0" lang="en-US">
                <a:hlinkClick r:id="rId5"/>
              </a:rPr>
              <a:t>manageengine</a:t>
            </a:r>
            <a:r>
              <a:rPr dirty="0" err="1" lang="en-US">
                <a:hlinkClick r:id="rId6"/>
              </a:rPr>
              <a:t>.</a:t>
            </a:r>
            <a:r>
              <a:rPr dirty="0" lang="en-US">
                <a:hlinkClick r:id="rId7"/>
              </a:rPr>
              <a:t>com</a:t>
            </a:r>
            <a:r>
              <a:rPr dirty="0" lang="en-US">
                <a:hlinkClick r:id="rId8"/>
              </a:rPr>
              <a:t>/desktop-central/</a:t>
            </a:r>
            <a:endParaRPr dirty="0" lang="en-US">
              <a:hlinkClick r:id="rId9"/>
            </a:endParaRPr>
          </a:p>
        </p:txBody>
      </p:sp>
      <p:pic>
        <p:nvPicPr>
          <p:cNvPr descr="manageengine logo.png" id="4" name="Picture 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0">
            <a:off x="2217034" y="1343933"/>
            <a:ext cx="8055430" cy="2949382"/>
            <a:chOff x="2291354" y="3524426"/>
            <a:chExt cx="6761579" cy="2323584"/>
          </a:xfrm>
        </p:grpSpPr>
        <p:pic>
          <p:nvPicPr>
            <p:cNvPr id="3" name="Picture 5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5296412" y="3657245"/>
              <a:ext cx="3756522" cy="540000"/>
            </a:xfrm>
            <a:prstGeom prst="rect">
              <a:avLst/>
            </a:prstGeom>
          </p:spPr>
        </p:pic>
        <p:pic>
          <p:nvPicPr>
            <p:cNvPr id="4" name="Picture 6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0">
              <a:off x="5290900" y="4430163"/>
              <a:ext cx="1646558" cy="540000"/>
            </a:xfrm>
            <a:prstGeom prst="rect">
              <a:avLst/>
            </a:prstGeom>
          </p:spPr>
        </p:pic>
        <p:pic>
          <p:nvPicPr>
            <p:cNvPr id="5" name="Picture 8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0">
              <a:off x="5124192" y="5075481"/>
              <a:ext cx="3218867" cy="772529"/>
            </a:xfrm>
            <a:prstGeom prst="rect">
              <a:avLst/>
            </a:prstGeom>
          </p:spPr>
        </p:pic>
        <p:pic>
          <p:nvPicPr>
            <p:cNvPr id="6" name="Picture 12"/>
            <p:cNvPicPr>
              <a:picLocks noChangeAspect="true"/>
            </p:cNvPicPr>
            <p:nvPr/>
          </p:nvPicPr>
          <p:blipFill>
            <a:blip r:embed="rId5">
              <a:lum bright="40000" contrast="40000"/>
              <a:extLst>
                <a:ext uri="{A8C812B1-9C61-49BC-A89D-F9F13636D6DE}">
                  <a14:imgProps xmlns:a14="http://schemas.microsoft.com/office/drawing/2010/main">
                    <a14:imgLayer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0A6438BA-EDFF-4F35-BC9C-85A0931D0C96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2307767" y="4224538"/>
              <a:ext cx="2762012" cy="920671"/>
            </a:xfrm>
            <a:prstGeom prst="rect">
              <a:avLst/>
            </a:prstGeom>
          </p:spPr>
        </p:pic>
        <p:pic>
          <p:nvPicPr>
            <p:cNvPr id="7" name="Picture 14"/>
            <p:cNvPicPr>
              <a:picLocks noChangeAspect="true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0">
              <a:off x="2291354" y="5235677"/>
              <a:ext cx="2772395" cy="443583"/>
            </a:xfrm>
            <a:prstGeom prst="rect">
              <a:avLst/>
            </a:prstGeom>
          </p:spPr>
        </p:pic>
        <p:pic>
          <p:nvPicPr>
            <p:cNvPr id="8" name="Picture 22"/>
            <p:cNvPicPr>
              <a:picLocks noChangeAspect="true"/>
            </p:cNvPicPr>
            <p:nvPr/>
          </p:nvPicPr>
          <p:blipFill>
            <a:blip r:embed="rId7">
              <a:lum bright="40000"/>
              <a:extLst>
                <a:ext uri="{DDDC3480-43F0-440D-A3D2-922B8821522C}">
                  <a14:imgProps xmlns:a14="http://schemas.microsoft.com/office/drawing/2010/main">
                    <a14:imgLayer>
                      <a14:imgEffect>
                        <a14:brightnessContrast bright="40000"/>
                      </a14:imgEffect>
                    </a14:imgLayer>
                  </a14:imgProps>
                </a:ext>
                <a:ext uri="{340E9E05-61BE-4FB5-B374-6E61F4A104D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2318374" y="3524426"/>
              <a:ext cx="2140954" cy="690458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true"/>
          </p:cNvSpPr>
          <p:nvPr>
            <p:ph type="title"/>
          </p:nvPr>
        </p:nvSpPr>
        <p:spPr>
          <a:xfrm rot="0">
            <a:off x="852967" y="116632"/>
            <a:ext cx="10515600" cy="867239"/>
          </a:xfrm>
        </p:spPr>
        <p:txBody>
          <a:bodyPr rtlCol="0" vert="horz">
            <a:normAutofit/>
          </a:bodyPr>
          <a:lstStyle/>
          <a:p>
            <a:pPr/>
            <a:r>
              <a:rPr dirty="0" lang="en-US" sz="3200">
                <a:solidFill>
                  <a:srgbClr val="75ba4d"/>
                </a:solidFill>
                <a:latin typeface="+mn-lt"/>
              </a:rPr>
              <a:t>Some of our clients</a:t>
            </a:r>
            <a:endParaRPr dirty="0" lang="en-US" sz="3200">
              <a:solidFill>
                <a:srgbClr val="75ba4d"/>
              </a:solidFill>
              <a:latin typeface="+mn-lt"/>
            </a:endParaRPr>
          </a:p>
        </p:txBody>
      </p:sp>
      <p:sp>
        <p:nvSpPr>
          <p:cNvPr id="10" name="object 10"/>
          <p:cNvSpPr/>
          <p:nvPr/>
        </p:nvSpPr>
        <p:spPr>
          <a:xfrm rot="0">
            <a:off x="8328246" y="2077634"/>
            <a:ext cx="1582734" cy="1584316"/>
          </a:xfrm>
          <a:prstGeom prst="rect">
            <a:avLst/>
          </a:prstGeom>
          <a:blipFill dpi="0" rotWithShape="1">
            <a:blip r:embed="rId8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1" name="object 7"/>
          <p:cNvSpPr/>
          <p:nvPr/>
        </p:nvSpPr>
        <p:spPr>
          <a:xfrm rot="0">
            <a:off x="8008168" y="3776317"/>
            <a:ext cx="2970418" cy="1655755"/>
          </a:xfrm>
          <a:prstGeom prst="rect">
            <a:avLst/>
          </a:prstGeom>
          <a:blipFill dpi="0" rotWithShape="1">
            <a:blip r:embed="rId9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2" name="object 8"/>
          <p:cNvSpPr/>
          <p:nvPr/>
        </p:nvSpPr>
        <p:spPr>
          <a:xfrm rot="0">
            <a:off x="3930700" y="4512203"/>
            <a:ext cx="1738313" cy="527050"/>
          </a:xfrm>
          <a:prstGeom prst="rect">
            <a:avLst/>
          </a:prstGeom>
          <a:blipFill dpi="0" rotWithShape="1">
            <a:blip r:embed="rId10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3" name="object 9"/>
          <p:cNvSpPr/>
          <p:nvPr/>
        </p:nvSpPr>
        <p:spPr>
          <a:xfrm rot="0">
            <a:off x="695400" y="2778056"/>
            <a:ext cx="1443035" cy="1443032"/>
          </a:xfrm>
          <a:prstGeom prst="rect">
            <a:avLst/>
          </a:prstGeom>
          <a:blipFill dpi="0" rotWithShape="1">
            <a:blip r:embed="rId11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4" name="object 12"/>
          <p:cNvSpPr/>
          <p:nvPr/>
        </p:nvSpPr>
        <p:spPr>
          <a:xfrm rot="0">
            <a:off x="10007447" y="3356992"/>
            <a:ext cx="1705176" cy="620709"/>
          </a:xfrm>
          <a:prstGeom prst="rect">
            <a:avLst/>
          </a:prstGeom>
          <a:blipFill dpi="0" rotWithShape="1">
            <a:blip r:embed="rId1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5" name="object 13"/>
          <p:cNvSpPr/>
          <p:nvPr/>
        </p:nvSpPr>
        <p:spPr>
          <a:xfrm rot="0">
            <a:off x="1640167" y="4332629"/>
            <a:ext cx="1374776" cy="1373188"/>
          </a:xfrm>
          <a:prstGeom prst="rect">
            <a:avLst/>
          </a:prstGeom>
          <a:blipFill dpi="0" rotWithShape="1">
            <a:blip r:embed="rId13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6" name="object 14"/>
          <p:cNvSpPr/>
          <p:nvPr/>
        </p:nvSpPr>
        <p:spPr>
          <a:xfrm rot="0">
            <a:off x="7428780" y="5432072"/>
            <a:ext cx="1547539" cy="785814"/>
          </a:xfrm>
          <a:prstGeom prst="rect">
            <a:avLst/>
          </a:prstGeom>
          <a:blipFill dpi="0" rotWithShape="1">
            <a:blip r:embed="rId14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7" name="object 15"/>
          <p:cNvSpPr/>
          <p:nvPr/>
        </p:nvSpPr>
        <p:spPr>
          <a:xfrm rot="0">
            <a:off x="6312024" y="4417826"/>
            <a:ext cx="1270001" cy="634995"/>
          </a:xfrm>
          <a:prstGeom prst="rect">
            <a:avLst/>
          </a:prstGeom>
          <a:blipFill dpi="0" rotWithShape="1">
            <a:blip r:embed="rId15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8" name="object 16"/>
          <p:cNvSpPr/>
          <p:nvPr/>
        </p:nvSpPr>
        <p:spPr>
          <a:xfrm rot="0">
            <a:off x="3506047" y="5137400"/>
            <a:ext cx="2587620" cy="1508125"/>
          </a:xfrm>
          <a:prstGeom prst="rect">
            <a:avLst/>
          </a:prstGeom>
          <a:blipFill dpi="0" rotWithShape="1">
            <a:blip r:embed="rId16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manageengine logo.png" id="19" name="Picture 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0416478" y="6453336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true" noGrp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0">
            <a:off x="0" y="-11113"/>
            <a:ext cx="12192000" cy="6859588"/>
          </a:xfrm>
          <a:noFill/>
        </p:spPr>
      </p:pic>
      <p:sp>
        <p:nvSpPr>
          <p:cNvPr id="3" name="TextBox 7"/>
          <p:cNvSpPr txBox="1"/>
          <p:nvPr/>
        </p:nvSpPr>
        <p:spPr>
          <a:xfrm rot="0">
            <a:off x="1847528" y="3812011"/>
            <a:ext cx="8175625" cy="761828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dirty="0" lang="en-US" sz="4400">
                <a:solidFill>
                  <a:schemeClr val="tx1">
                    <a:lumMod val="95000"/>
                    <a:lumMod val="95000"/>
                  </a:schemeClr>
                </a:solidFill>
                <a:latin typeface="Open Sans"/>
              </a:rPr>
              <a:t>Desktop Central</a:t>
            </a:r>
            <a:endParaRPr dirty="0" lang="en-US" sz="4400">
              <a:solidFill>
                <a:schemeClr val="tx1">
                  <a:lumMod val="95000"/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4" name="TextBox 9"/>
          <p:cNvSpPr txBox="1">
            <a:spLocks noChangeArrowheads="true"/>
          </p:cNvSpPr>
          <p:nvPr/>
        </p:nvSpPr>
        <p:spPr>
          <a:xfrm rot="0">
            <a:off x="2759075" y="4958123"/>
            <a:ext cx="6364288" cy="457104"/>
          </a:xfrm>
          <a:prstGeom prst="rect">
            <a:avLst/>
          </a:prstGeom>
          <a:noFill/>
          <a:ln>
            <a:noFill/>
          </a:ln>
        </p:spPr>
        <p:txBody>
          <a:bodyPr rtlCol="0" vert="horz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ctr"/>
            <a:r>
              <a:rPr dirty="0" lang="en-US" sz="2400">
                <a:solidFill>
                  <a:srgbClr val="14bbff"/>
                </a:solidFill>
              </a:rPr>
              <a:t>In </a:t>
            </a:r>
            <a:r>
              <a:rPr dirty="0" lang="en-US" sz="2400">
                <a:solidFill>
                  <a:srgbClr val="14bbff"/>
                </a:solidFill>
              </a:rPr>
              <a:t>IT managers</a:t>
            </a:r>
            <a:r>
              <a:rPr dirty="0" lang="en-US" sz="2400">
                <a:solidFill>
                  <a:srgbClr val="14bbff"/>
                </a:solidFill>
              </a:rPr>
              <a:t>'</a:t>
            </a:r>
            <a:r>
              <a:rPr dirty="0" lang="en-US" sz="2400">
                <a:solidFill>
                  <a:srgbClr val="14bbff"/>
                </a:solidFill>
              </a:rPr>
              <a:t> perspective</a:t>
            </a:r>
            <a:endParaRPr dirty="0" lang="en-US" sz="2400">
              <a:solidFill>
                <a:srgbClr val="14bbff"/>
              </a:solidFill>
            </a:endParaRPr>
          </a:p>
        </p:txBody>
      </p:sp>
      <p:pic>
        <p:nvPicPr>
          <p:cNvPr descr="manageengine logo.png" id="5" name="Picture 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06915" y="2299075"/>
            <a:ext cx="8455861" cy="1512936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981000" y="692695"/>
            <a:ext cx="10515600" cy="559395"/>
          </a:xfrm>
        </p:spPr>
        <p:txBody>
          <a:bodyPr rtlCol="0" vert="horz">
            <a:noAutofit/>
          </a:bodyPr>
          <a:lstStyle/>
          <a:p>
            <a:pPr/>
            <a:r>
              <a:rPr dirty="0" lang="en-US" sz="4400">
                <a:solidFill>
                  <a:srgbClr val="75ba4d"/>
                </a:solidFill>
                <a:latin typeface="Calibri"/>
              </a:rPr>
              <a:t>Agenda</a:t>
            </a:r>
            <a:endParaRPr dirty="0" lang="en-US" sz="4400">
              <a:solidFill>
                <a:srgbClr val="75ba4d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9416" y="1124744"/>
            <a:ext cx="10515600" cy="5112568"/>
          </a:xfrm>
        </p:spPr>
        <p:txBody>
          <a:bodyPr rtlCol="0" vert="horz"/>
          <a:lstStyle/>
          <a:p>
            <a:pPr indent="0" marL="0">
              <a:lnSpc>
                <a:spcPct val="110000"/>
              </a:lnSpc>
              <a:buNone/>
            </a:pPr>
            <a:r>
              <a:rPr dirty="0" lang="en-US"/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>About </a:t>
            </a:r>
            <a:r>
              <a:rPr dirty="0" lang="en-US" sz="3200">
                <a:latin typeface="Calibri"/>
              </a:rPr>
              <a:t>ManageEngine</a:t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>About Desktop Central</a:t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>Product overview</a:t>
            </a:r>
          </a:p>
          <a:p>
            <a:pPr indent="0" marL="0">
              <a:lnSpc>
                <a:spcPct val="110000"/>
              </a:lnSpc>
              <a:buNone/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  <a:endParaRPr dirty="0" lang="en-US" sz="3200">
              <a:latin typeface="Calibri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>
            <a:alphaModFix amt="48000"/>
            <a:duotone>
              <a:schemeClr val="accent6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rot="0">
            <a:off x="5877962" y="1772816"/>
            <a:ext cx="3960439" cy="3960439"/>
          </a:xfrm>
          <a:prstGeom prst="rect">
            <a:avLst/>
          </a:prstGeom>
          <a:effectLst>
            <a:reflection algn="bl" dir="5400000" dist="50800" endA="300" endPos="55500" rotWithShape="0" stA="50000" stPos="0" sy="-100000"/>
          </a:effectLst>
        </p:spPr>
      </p:pic>
      <p:pic>
        <p:nvPicPr>
          <p:cNvPr descr="manageengine logo.png"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 rot="0">
            <a:off x="1811338" y="2198688"/>
            <a:ext cx="8677275" cy="3660775"/>
            <a:chOff x="1950555" y="2438695"/>
            <a:chExt cx="8677340" cy="3660846"/>
          </a:xfrm>
        </p:grpSpPr>
        <p:pic>
          <p:nvPicPr>
            <p:cNvPr descr="zoho (2).png" id="3" name="Picture 8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5286493" y="2438695"/>
              <a:ext cx="1777999" cy="647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Straight Connector 19"/>
            <p:cNvCxnSpPr/>
            <p:nvPr/>
          </p:nvCxnSpPr>
          <p:spPr>
            <a:xfrm flipV="true" rot="0">
              <a:off x="2984025" y="3751583"/>
              <a:ext cx="17463" cy="7588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0"/>
            <p:cNvCxnSpPr/>
            <p:nvPr/>
          </p:nvCxnSpPr>
          <p:spPr>
            <a:xfrm flipV="true" rot="0">
              <a:off x="2998313" y="3715071"/>
              <a:ext cx="6480224" cy="238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1"/>
            <p:cNvCxnSpPr/>
            <p:nvPr/>
          </p:nvCxnSpPr>
          <p:spPr>
            <a:xfrm rot="0">
              <a:off x="9472186" y="3718246"/>
              <a:ext cx="17462" cy="7604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/>
            <p:cNvCxnSpPr/>
            <p:nvPr/>
          </p:nvCxnSpPr>
          <p:spPr>
            <a:xfrm flipH="true" rot="0">
              <a:off x="6152698" y="3718246"/>
              <a:ext cx="14288" cy="7604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/>
            <p:cNvCxnSpPr/>
            <p:nvPr/>
          </p:nvCxnSpPr>
          <p:spPr>
            <a:xfrm flipV="true" rot="0">
              <a:off x="6171748" y="3221348"/>
              <a:ext cx="0" cy="4968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24"/>
            <p:cNvSpPr txBox="1">
              <a:spLocks noChangeArrowheads="true"/>
            </p:cNvSpPr>
            <p:nvPr/>
          </p:nvSpPr>
          <p:spPr>
            <a:xfrm rot="0">
              <a:off x="1950555" y="5360878"/>
              <a:ext cx="2190511" cy="738664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 wrap="none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ctr"/>
              <a:r>
                <a:rPr dirty="0" lang="en-US" sz="1400">
                  <a:latin typeface="Open Sans"/>
                </a:rPr>
                <a:t>Applications for </a:t>
              </a:r>
            </a:p>
            <a:p>
              <a:pPr algn="ctr"/>
              <a:r>
                <a:rPr dirty="0" lang="en-US" sz="1400">
                  <a:latin typeface="Open Sans"/>
                </a:rPr>
                <a:t>Business, Collaboration, </a:t>
              </a:r>
            </a:p>
            <a:p>
              <a:pPr algn="ctr"/>
              <a:r>
                <a:rPr dirty="0" lang="en-US" sz="1400">
                  <a:latin typeface="Open Sans"/>
                </a:rPr>
                <a:t>and Productivity</a:t>
              </a:r>
              <a:endParaRPr dirty="0" lang="en-US" sz="1400">
                <a:latin typeface="Open Sans"/>
              </a:endParaRPr>
            </a:p>
          </p:txBody>
        </p:sp>
        <p:sp>
          <p:nvSpPr>
            <p:cNvPr id="10" name="TextBox 25"/>
            <p:cNvSpPr txBox="1">
              <a:spLocks noChangeArrowheads="true"/>
            </p:cNvSpPr>
            <p:nvPr/>
          </p:nvSpPr>
          <p:spPr>
            <a:xfrm rot="0">
              <a:off x="4670423" y="5319403"/>
              <a:ext cx="2941051" cy="738664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ctr"/>
              <a:r>
                <a:rPr dirty="0" lang="en-US" sz="1400">
                  <a:latin typeface="Open Sans"/>
                </a:rPr>
                <a:t>Enterprise IT </a:t>
              </a:r>
            </a:p>
            <a:p>
              <a:pPr algn="ctr"/>
              <a:r>
                <a:rPr dirty="0" lang="en-US" sz="1400">
                  <a:latin typeface="Open Sans"/>
                </a:rPr>
                <a:t>Management </a:t>
              </a:r>
            </a:p>
            <a:p>
              <a:pPr algn="ctr"/>
              <a:r>
                <a:rPr dirty="0" lang="en-US" sz="1400">
                  <a:latin typeface="Open Sans"/>
                </a:rPr>
                <a:t>Solutions </a:t>
              </a:r>
              <a:endParaRPr dirty="0" lang="en-US" sz="1400">
                <a:latin typeface="Open Sans"/>
              </a:endParaRPr>
            </a:p>
          </p:txBody>
        </p:sp>
        <p:sp>
          <p:nvSpPr>
            <p:cNvPr id="11" name="TextBox 26"/>
            <p:cNvSpPr txBox="1">
              <a:spLocks noChangeArrowheads="true"/>
            </p:cNvSpPr>
            <p:nvPr/>
          </p:nvSpPr>
          <p:spPr>
            <a:xfrm rot="0">
              <a:off x="8984907" y="5360878"/>
              <a:ext cx="1300354" cy="738664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 wrap="none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ctr"/>
              <a:r>
                <a:rPr dirty="0" lang="en-US" sz="1400">
                  <a:latin typeface="Open Sans"/>
                </a:rPr>
                <a:t>Network </a:t>
              </a:r>
            </a:p>
            <a:p>
              <a:pPr algn="ctr"/>
              <a:r>
                <a:rPr dirty="0" lang="en-US" sz="1400">
                  <a:latin typeface="Open Sans"/>
                </a:rPr>
                <a:t>Management </a:t>
              </a:r>
            </a:p>
            <a:p>
              <a:pPr algn="ctr"/>
              <a:r>
                <a:rPr dirty="0" lang="en-US" sz="1400">
                  <a:latin typeface="Open Sans"/>
                </a:rPr>
                <a:t>Framework</a:t>
              </a:r>
              <a:endParaRPr dirty="0" lang="en-US" sz="1400">
                <a:latin typeface="Open Sans"/>
              </a:endParaRPr>
            </a:p>
          </p:txBody>
        </p:sp>
        <p:pic>
          <p:nvPicPr>
            <p:cNvPr descr="zoho (3).png" id="12" name="Picture 1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0">
              <a:off x="2307229" y="4463169"/>
              <a:ext cx="1376947" cy="646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ebnms-400-108.png" id="13" name="Picture 2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0">
              <a:off x="8315156" y="4474243"/>
              <a:ext cx="2312737" cy="624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6"/>
            <p:cNvSpPr txBox="1">
              <a:spLocks noChangeArrowheads="true"/>
            </p:cNvSpPr>
            <p:nvPr/>
          </p:nvSpPr>
          <p:spPr>
            <a:xfrm rot="0">
              <a:off x="2559192" y="5083621"/>
              <a:ext cx="973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/>
              <a:r>
                <a:rPr dirty="0" lang="en-US" sz="1200"/>
                <a:t>(Est. 2005)</a:t>
              </a:r>
              <a:endParaRPr dirty="0" lang="en-US" sz="1200"/>
            </a:p>
          </p:txBody>
        </p:sp>
        <p:sp>
          <p:nvSpPr>
            <p:cNvPr id="15" name="TextBox 18"/>
            <p:cNvSpPr txBox="1">
              <a:spLocks noChangeArrowheads="true"/>
            </p:cNvSpPr>
            <p:nvPr/>
          </p:nvSpPr>
          <p:spPr>
            <a:xfrm rot="0">
              <a:off x="5699268" y="4928837"/>
              <a:ext cx="11384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/>
              <a:r>
                <a:rPr dirty="0" lang="en-US" sz="1200"/>
                <a:t>(Est. 2002</a:t>
              </a:r>
              <a:r>
                <a:rPr dirty="0" lang="en-US" sz="1800"/>
                <a:t>)</a:t>
              </a:r>
              <a:endParaRPr dirty="0" lang="en-US" sz="1800"/>
            </a:p>
          </p:txBody>
        </p:sp>
        <p:sp>
          <p:nvSpPr>
            <p:cNvPr id="16" name="TextBox 27"/>
            <p:cNvSpPr txBox="1">
              <a:spLocks noChangeArrowheads="true"/>
            </p:cNvSpPr>
            <p:nvPr/>
          </p:nvSpPr>
          <p:spPr>
            <a:xfrm rot="0">
              <a:off x="9173815" y="5075127"/>
              <a:ext cx="973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/>
              <a:r>
                <a:rPr dirty="0" lang="en-US" sz="1200"/>
                <a:t>(Est. 1996)</a:t>
              </a:r>
              <a:endParaRPr dirty="0" lang="en-US" sz="1200"/>
            </a:p>
          </p:txBody>
        </p:sp>
      </p:grpSp>
      <p:sp>
        <p:nvSpPr>
          <p:cNvPr id="17" name="Rectangle 28"/>
          <p:cNvSpPr>
            <a:spLocks noChangeArrowheads="true"/>
          </p:cNvSpPr>
          <p:nvPr/>
        </p:nvSpPr>
        <p:spPr>
          <a:xfrm rot="0">
            <a:off x="968375" y="358774"/>
            <a:ext cx="10255249" cy="1077218"/>
          </a:xfrm>
          <a:prstGeom prst="rect">
            <a:avLst/>
          </a:prstGeom>
          <a:noFill/>
          <a:ln>
            <a:noFill/>
          </a:ln>
        </p:spPr>
        <p:txBody>
          <a:bodyPr rtlCol="0" vert="horz">
            <a:spAutoFit/>
          </a:bodyPr>
          <a:lstStyle/>
          <a:p>
            <a:pPr algn="ctr"/>
            <a:r>
              <a:rPr dirty="0" lang="en-US" sz="3200">
                <a:solidFill>
                  <a:srgbClr val="75ba4d"/>
                </a:solidFill>
                <a:latin typeface="Open Sans"/>
              </a:rPr>
              <a:t>ManageEngine</a:t>
            </a:r>
            <a:r>
              <a:rPr dirty="0" lang="en-US" sz="3200">
                <a:solidFill>
                  <a:srgbClr val="75ba4d"/>
                </a:solidFill>
                <a:latin typeface="Open Sans"/>
              </a:rPr>
              <a:t> - the Enterprise IT Management division of ZOHO Corporation</a:t>
            </a:r>
            <a:endParaRPr dirty="0" lang="en-US" sz="3200">
              <a:solidFill>
                <a:srgbClr val="75ba4d"/>
              </a:solidFill>
              <a:latin typeface="Open Sans"/>
            </a:endParaRPr>
          </a:p>
        </p:txBody>
      </p:sp>
      <p:sp>
        <p:nvSpPr>
          <p:cNvPr id="18" name="Rectangle 29"/>
          <p:cNvSpPr>
            <a:spLocks noChangeArrowheads="true"/>
          </p:cNvSpPr>
          <p:nvPr/>
        </p:nvSpPr>
        <p:spPr>
          <a:xfrm rot="0">
            <a:off x="3718148" y="1618953"/>
            <a:ext cx="4610100" cy="369887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/>
          <a:p>
            <a:pPr algn="ctr"/>
            <a:r>
              <a:rPr dirty="0" lang="en-US">
                <a:latin typeface="Open Sans"/>
              </a:rPr>
              <a:t>Privately held, profitable since inception </a:t>
            </a:r>
            <a:endParaRPr dirty="0" lang="en-US">
              <a:latin typeface="Open Sans"/>
            </a:endParaRPr>
          </a:p>
        </p:txBody>
      </p:sp>
      <p:sp>
        <p:nvSpPr>
          <p:cNvPr id="19" name="TextBox 30"/>
          <p:cNvSpPr txBox="1">
            <a:spLocks noChangeArrowheads="true"/>
          </p:cNvSpPr>
          <p:nvPr/>
        </p:nvSpPr>
        <p:spPr>
          <a:xfrm rot="0">
            <a:off x="6137274" y="2806537"/>
            <a:ext cx="973138" cy="276225"/>
          </a:xfrm>
          <a:prstGeom prst="rect">
            <a:avLst/>
          </a:prstGeom>
          <a:noFill/>
          <a:ln>
            <a:noFill/>
          </a:ln>
        </p:spPr>
        <p:txBody>
          <a:bodyPr rtlCol="0" vert="horz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dirty="0" lang="en-US" sz="1200"/>
              <a:t>(Est. 1996)</a:t>
            </a:r>
            <a:endParaRPr dirty="0" lang="en-US" sz="1200"/>
          </a:p>
        </p:txBody>
      </p:sp>
      <p:pic>
        <p:nvPicPr>
          <p:cNvPr descr="manageengine logo.png" id="20" name="Picture 2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  <p:pic>
        <p:nvPicPr>
          <p:cNvPr descr="manageengine logo.png" id="21" name="Picture 2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870183" y="4117975"/>
            <a:ext cx="2534184" cy="453420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27384"/>
            <a:ext cx="12188824" cy="6858000"/>
          </a:xfrm>
          <a:prstGeom prst="rect">
            <a:avLst/>
          </a:prstGeom>
          <a:effectLst>
            <a:outerShdw blurRad="1054100" dir="5400000" sx="1000" sy="1000">
              <a:srgbClr val="000000">
                <a:alpha val="33000"/>
              </a:srgbClr>
            </a:outerShdw>
          </a:effectLst>
        </p:spPr>
      </p:pic>
      <p:pic>
        <p:nvPicPr>
          <p:cNvPr id="3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184232" y="4004360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763705" y="3559754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445125" y="4168775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25425" y="3036888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891837" y="3221038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367226" y="4004360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4"/>
          <p:cNvSpPr txBox="1">
            <a:spLocks noChangeArrowheads="true"/>
          </p:cNvSpPr>
          <p:nvPr/>
        </p:nvSpPr>
        <p:spPr>
          <a:xfrm rot="0">
            <a:off x="225425" y="1852613"/>
            <a:ext cx="3248025" cy="1005630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b="1" dirty="0" lang="en-US" sz="1600">
                <a:solidFill>
                  <a:srgbClr val="f6a21e"/>
                </a:solidFill>
                <a:latin typeface="Open Sans"/>
              </a:rPr>
              <a:t>Active Directory Management</a:t>
            </a:r>
          </a:p>
          <a:p>
            <a:pPr/>
            <a:r>
              <a:rPr dirty="0" lang="en-US" sz="1100">
                <a:latin typeface="Open Sans"/>
              </a:rPr>
              <a:t>Active Directory</a:t>
            </a:r>
          </a:p>
          <a:p>
            <a:pPr/>
            <a:r>
              <a:rPr dirty="0" lang="en-US" sz="1100">
                <a:latin typeface="Open Sans"/>
              </a:rPr>
              <a:t>Exchange Server</a:t>
            </a:r>
          </a:p>
          <a:p>
            <a:pPr/>
            <a:r>
              <a:rPr dirty="0" lang="en-US" sz="1100">
                <a:latin typeface="Open Sans"/>
              </a:rPr>
              <a:t>Self-Service</a:t>
            </a:r>
            <a:r>
              <a:rPr dirty="0" lang="en-US" sz="1100">
                <a:latin typeface="Open Sans"/>
              </a:rPr>
              <a:t> </a:t>
            </a:r>
            <a:r>
              <a:rPr dirty="0" lang="en-US" sz="1100">
                <a:latin typeface="Open Sans"/>
              </a:rPr>
              <a:t> Portal</a:t>
            </a:r>
          </a:p>
          <a:p>
            <a:pPr/>
            <a:r>
              <a:rPr dirty="0" lang="en-US" sz="1100">
                <a:latin typeface="Open Sans"/>
              </a:rPr>
              <a:t>Recovery and Backup</a:t>
            </a:r>
            <a:endParaRPr dirty="0" lang="en-US" sz="1100">
              <a:latin typeface="Open Sans"/>
            </a:endParaRPr>
          </a:p>
        </p:txBody>
      </p:sp>
      <p:sp>
        <p:nvSpPr>
          <p:cNvPr id="10" name="TextBox 15"/>
          <p:cNvSpPr txBox="1">
            <a:spLocks noChangeArrowheads="true"/>
          </p:cNvSpPr>
          <p:nvPr/>
        </p:nvSpPr>
        <p:spPr>
          <a:xfrm rot="0">
            <a:off x="7998585" y="4829175"/>
            <a:ext cx="2981325" cy="1919820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b="1" dirty="0" lang="en-US" sz="1600">
                <a:solidFill>
                  <a:srgbClr val="1da58f"/>
                </a:solidFill>
                <a:latin typeface="Open Sans"/>
              </a:rPr>
              <a:t>IT Operations </a:t>
            </a:r>
          </a:p>
          <a:p>
            <a:pPr/>
            <a:r>
              <a:rPr b="1" dirty="0" lang="en-US" sz="1600">
                <a:solidFill>
                  <a:srgbClr val="1da58f"/>
                </a:solidFill>
                <a:latin typeface="Open Sans"/>
              </a:rPr>
              <a:t>Management</a:t>
            </a:r>
          </a:p>
          <a:p>
            <a:pPr/>
            <a:r>
              <a:rPr dirty="0" lang="en-US" sz="1100">
                <a:latin typeface="Open Sans"/>
              </a:rPr>
              <a:t>Network Performance</a:t>
            </a:r>
          </a:p>
          <a:p>
            <a:pPr/>
            <a:r>
              <a:rPr dirty="0" lang="en-US" sz="1100">
                <a:latin typeface="Open Sans"/>
              </a:rPr>
              <a:t>Application Performance</a:t>
            </a:r>
          </a:p>
          <a:p>
            <a:pPr/>
            <a:r>
              <a:rPr dirty="0" lang="en-US" sz="1100">
                <a:latin typeface="Open Sans"/>
              </a:rPr>
              <a:t>End</a:t>
            </a:r>
            <a:r>
              <a:rPr dirty="0" lang="en-US" sz="1100">
                <a:latin typeface="Open Sans"/>
              </a:rPr>
              <a:t> </a:t>
            </a:r>
            <a:r>
              <a:rPr dirty="0" lang="en-US" sz="1100">
                <a:latin typeface="Open Sans"/>
              </a:rPr>
              <a:t>user</a:t>
            </a:r>
            <a:r>
              <a:rPr dirty="0" lang="en-US" sz="1100">
                <a:latin typeface="Open Sans"/>
              </a:rPr>
              <a:t> Experience</a:t>
            </a:r>
          </a:p>
          <a:p>
            <a:pPr/>
            <a:r>
              <a:rPr dirty="0" lang="en-US" sz="1100">
                <a:latin typeface="Open Sans"/>
              </a:rPr>
              <a:t>Network Change and Configuration</a:t>
            </a:r>
          </a:p>
          <a:p>
            <a:pPr/>
            <a:r>
              <a:rPr dirty="0" lang="en-US" sz="1100">
                <a:latin typeface="Open Sans"/>
              </a:rPr>
              <a:t>Converged Infrastructure </a:t>
            </a:r>
          </a:p>
          <a:p>
            <a:pPr/>
            <a:r>
              <a:rPr dirty="0" lang="en-US" sz="1100">
                <a:latin typeface="Open Sans"/>
              </a:rPr>
              <a:t>Storage Infrastructure</a:t>
            </a:r>
          </a:p>
          <a:p>
            <a:pPr/>
            <a:r>
              <a:rPr dirty="0" lang="en-US" sz="1100">
                <a:latin typeface="Open Sans"/>
              </a:rPr>
              <a:t>Bandwidth and Traffic</a:t>
            </a:r>
          </a:p>
          <a:p>
            <a:pPr/>
            <a:r>
              <a:rPr dirty="0" lang="en-US" sz="1100">
                <a:latin typeface="Open Sans"/>
              </a:rPr>
              <a:t>SQL Server Monitoring </a:t>
            </a:r>
            <a:endParaRPr dirty="0" lang="en-US" sz="1100">
              <a:latin typeface="Open Sans"/>
            </a:endParaRPr>
          </a:p>
        </p:txBody>
      </p:sp>
      <p:sp>
        <p:nvSpPr>
          <p:cNvPr id="11" name="TextBox 16"/>
          <p:cNvSpPr txBox="1">
            <a:spLocks noChangeArrowheads="true"/>
          </p:cNvSpPr>
          <p:nvPr/>
        </p:nvSpPr>
        <p:spPr>
          <a:xfrm rot="0">
            <a:off x="5400675" y="5006975"/>
            <a:ext cx="2405727" cy="1354217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b="1" dirty="0" lang="en-US" sz="1600">
                <a:solidFill>
                  <a:srgbClr val="2acafe"/>
                </a:solidFill>
                <a:latin typeface="Open Sans"/>
              </a:rPr>
              <a:t>On Demand Solutions</a:t>
            </a:r>
          </a:p>
          <a:p>
            <a:pPr/>
            <a:r>
              <a:rPr dirty="0" lang="en-US" sz="1100">
                <a:latin typeface="Open Sans"/>
              </a:rPr>
              <a:t>Application Performance </a:t>
            </a:r>
          </a:p>
          <a:p>
            <a:pPr/>
            <a:r>
              <a:rPr dirty="0" lang="en-US" sz="1100">
                <a:latin typeface="Open Sans"/>
              </a:rPr>
              <a:t>Helpdesk Software</a:t>
            </a:r>
          </a:p>
          <a:p>
            <a:pPr/>
            <a:r>
              <a:rPr dirty="0" lang="en-US" sz="1100">
                <a:latin typeface="Open Sans"/>
              </a:rPr>
              <a:t>Active Directory Recovery </a:t>
            </a:r>
            <a:br>
              <a:rPr dirty="0" lang="en-US" sz="1100">
                <a:latin typeface="Open Sans"/>
              </a:rPr>
            </a:br>
            <a:r>
              <a:rPr dirty="0" lang="en-US" sz="1100">
                <a:latin typeface="Open Sans"/>
              </a:rPr>
              <a:t>and Backup</a:t>
            </a:r>
          </a:p>
          <a:p>
            <a:pPr/>
            <a:r>
              <a:rPr dirty="0" lang="en-US" sz="1100">
                <a:latin typeface="Open Sans"/>
              </a:rPr>
              <a:t>Mobile Device Management</a:t>
            </a:r>
          </a:p>
          <a:p>
            <a:pPr/>
            <a:r>
              <a:rPr dirty="0" lang="en-US" sz="1100">
                <a:latin typeface="Open Sans"/>
              </a:rPr>
              <a:t/>
            </a:r>
            <a:endParaRPr dirty="0" lang="en-US" sz="1100">
              <a:latin typeface="Open Sans"/>
            </a:endParaRPr>
          </a:p>
        </p:txBody>
      </p:sp>
      <p:sp>
        <p:nvSpPr>
          <p:cNvPr id="12" name="TextBox 17"/>
          <p:cNvSpPr txBox="1">
            <a:spLocks noChangeArrowheads="true"/>
          </p:cNvSpPr>
          <p:nvPr/>
        </p:nvSpPr>
        <p:spPr>
          <a:xfrm rot="0">
            <a:off x="3174" y="4498974"/>
            <a:ext cx="2597149" cy="1016000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r"/>
            <a:r>
              <a:rPr b="1" dirty="0" lang="en-US" sz="1600">
                <a:solidFill>
                  <a:srgbClr val="1766b1"/>
                </a:solidFill>
                <a:latin typeface="Open Sans"/>
              </a:rPr>
              <a:t>IT Service Management</a:t>
            </a:r>
          </a:p>
          <a:p>
            <a:pPr algn="r"/>
            <a:r>
              <a:rPr dirty="0" lang="en-US" sz="1100">
                <a:latin typeface="Open Sans"/>
              </a:rPr>
              <a:t>Help Desk</a:t>
            </a:r>
          </a:p>
          <a:p>
            <a:pPr algn="r"/>
            <a:r>
              <a:rPr dirty="0" lang="en-US" sz="1100">
                <a:latin typeface="Open Sans"/>
              </a:rPr>
              <a:t>Asset </a:t>
            </a:r>
            <a:r>
              <a:rPr dirty="0" lang="en-US" sz="1100">
                <a:latin typeface="Open Sans"/>
              </a:rPr>
              <a:t>Lifecycle</a:t>
            </a:r>
          </a:p>
          <a:p>
            <a:pPr algn="r"/>
            <a:r>
              <a:rPr dirty="0" err="1" lang="en-US" sz="1100">
                <a:latin typeface="Open Sans"/>
              </a:rPr>
              <a:t>CMDB</a:t>
            </a:r>
            <a:r>
              <a:rPr dirty="0" lang="en-US" sz="1100">
                <a:latin typeface="Open Sans"/>
              </a:rPr>
              <a:t> and </a:t>
            </a:r>
            <a:r>
              <a:rPr dirty="0" err="1" lang="en-US" sz="1100">
                <a:latin typeface="Open Sans"/>
              </a:rPr>
              <a:t>ITIL</a:t>
            </a:r>
          </a:p>
          <a:p>
            <a:pPr algn="r"/>
            <a:r>
              <a:rPr dirty="0" lang="en-US" sz="1100">
                <a:latin typeface="Open Sans"/>
              </a:rPr>
              <a:t>Customer Support</a:t>
            </a:r>
            <a:endParaRPr dirty="0" lang="en-US" sz="1100">
              <a:latin typeface="Open Sans"/>
            </a:endParaRPr>
          </a:p>
        </p:txBody>
      </p:sp>
      <p:sp>
        <p:nvSpPr>
          <p:cNvPr id="13" name="TextBox 18"/>
          <p:cNvSpPr txBox="1">
            <a:spLocks noChangeArrowheads="true"/>
          </p:cNvSpPr>
          <p:nvPr/>
        </p:nvSpPr>
        <p:spPr>
          <a:xfrm rot="0">
            <a:off x="9891713" y="4021138"/>
            <a:ext cx="2028825" cy="1184273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r"/>
            <a:r>
              <a:rPr b="1" dirty="0" lang="en-US" sz="1600">
                <a:solidFill>
                  <a:srgbClr val="ce242e"/>
                </a:solidFill>
                <a:latin typeface="Open Sans"/>
              </a:rPr>
              <a:t>IT Security</a:t>
            </a:r>
          </a:p>
          <a:p>
            <a:pPr algn="r"/>
            <a:r>
              <a:rPr dirty="0" lang="en-US" sz="1100">
                <a:latin typeface="Open Sans"/>
              </a:rPr>
              <a:t>Log Management</a:t>
            </a:r>
          </a:p>
          <a:p>
            <a:pPr algn="r"/>
            <a:r>
              <a:rPr dirty="0" lang="en-US" sz="1100">
                <a:latin typeface="Open Sans"/>
              </a:rPr>
              <a:t>Firewall Analysis</a:t>
            </a:r>
          </a:p>
          <a:p>
            <a:pPr algn="r"/>
            <a:r>
              <a:rPr dirty="0" lang="en-US" sz="1100">
                <a:latin typeface="Open Sans"/>
              </a:rPr>
              <a:t>Vulnerability Analysis</a:t>
            </a:r>
          </a:p>
          <a:p>
            <a:pPr algn="r"/>
            <a:r>
              <a:rPr dirty="0" lang="en-US" sz="1100">
                <a:latin typeface="Open Sans"/>
              </a:rPr>
              <a:t>Privileged Password</a:t>
            </a:r>
          </a:p>
          <a:p>
            <a:pPr algn="r"/>
            <a:r>
              <a:rPr dirty="0" lang="en-US" sz="1100">
                <a:latin typeface="Open Sans"/>
              </a:rPr>
              <a:t>Network Anomaly Detection</a:t>
            </a:r>
            <a:endParaRPr dirty="0" lang="en-US" sz="1100">
              <a:latin typeface="Open Sans"/>
            </a:endParaRPr>
          </a:p>
        </p:txBody>
      </p:sp>
      <p:sp>
        <p:nvSpPr>
          <p:cNvPr id="14" name="TextBox 19"/>
          <p:cNvSpPr txBox="1">
            <a:spLocks noChangeArrowheads="true"/>
          </p:cNvSpPr>
          <p:nvPr/>
        </p:nvSpPr>
        <p:spPr>
          <a:xfrm rot="0">
            <a:off x="2635249" y="4902017"/>
            <a:ext cx="2573240" cy="846386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r"/>
            <a:r>
              <a:rPr b="1" dirty="0" lang="en-US" sz="1600">
                <a:solidFill>
                  <a:srgbClr val="ffff00"/>
                </a:solidFill>
                <a:latin typeface="Open Sans"/>
              </a:rPr>
              <a:t>End Point Management</a:t>
            </a:r>
          </a:p>
          <a:p>
            <a:pPr algn="r"/>
            <a:r>
              <a:rPr dirty="0" lang="en-US" sz="1100">
                <a:latin typeface="Open Sans"/>
              </a:rPr>
              <a:t>Desktops Management</a:t>
            </a:r>
          </a:p>
          <a:p>
            <a:pPr algn="r"/>
            <a:r>
              <a:rPr dirty="0" lang="en-US" sz="1100">
                <a:latin typeface="Open Sans"/>
              </a:rPr>
              <a:t>MDM and </a:t>
            </a:r>
            <a:r>
              <a:rPr dirty="0" err="1" lang="en-US" sz="1100">
                <a:latin typeface="Open Sans"/>
              </a:rPr>
              <a:t>BYOD</a:t>
            </a:r>
            <a:r>
              <a:rPr dirty="0" lang="en-US" sz="1100">
                <a:latin typeface="Open Sans"/>
              </a:rPr>
              <a:t> Policies</a:t>
            </a:r>
          </a:p>
          <a:p>
            <a:pPr algn="r"/>
            <a:r>
              <a:rPr dirty="0" lang="en-US" sz="1100">
                <a:latin typeface="Open Sans"/>
              </a:rPr>
              <a:t>OS Deployments</a:t>
            </a:r>
            <a:endParaRPr dirty="0" lang="en-US" sz="1100">
              <a:latin typeface="Open Sans"/>
            </a:endParaRPr>
          </a:p>
        </p:txBody>
      </p:sp>
      <p:sp>
        <p:nvSpPr>
          <p:cNvPr id="15" name="TextBox 20"/>
          <p:cNvSpPr txBox="1">
            <a:spLocks noChangeArrowheads="true"/>
          </p:cNvSpPr>
          <p:nvPr/>
        </p:nvSpPr>
        <p:spPr>
          <a:xfrm rot="0">
            <a:off x="1940789" y="188640"/>
            <a:ext cx="7024680" cy="830997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dirty="0" lang="en-US" sz="4800">
                <a:solidFill>
                  <a:srgbClr val="75ba4d"/>
                </a:solidFill>
                <a:latin typeface="Open Sans"/>
              </a:rPr>
              <a:t>Some of our other solutions</a:t>
            </a:r>
            <a:endParaRPr dirty="0" lang="en-US" sz="4800">
              <a:solidFill>
                <a:srgbClr val="75ba4d"/>
              </a:solidFill>
              <a:latin typeface="Open Sans"/>
            </a:endParaRPr>
          </a:p>
        </p:txBody>
      </p:sp>
      <p:pic>
        <p:nvPicPr>
          <p:cNvPr descr="manageengine logo.png"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>
            <a:spLocks noChangeArrowheads="true"/>
          </p:cNvSpPr>
          <p:nvPr/>
        </p:nvSpPr>
        <p:spPr>
          <a:xfrm rot="0">
            <a:off x="1992578" y="2780928"/>
            <a:ext cx="8206844" cy="830997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ctr"/>
            <a:r>
              <a:rPr b="1" dirty="0" lang="en-US">
                <a:latin typeface="Open Sans"/>
              </a:rPr>
              <a:t>3 of every 5 Fortune 500 companies are </a:t>
            </a:r>
            <a:r>
              <a:rPr b="1" dirty="0" lang="en-US">
                <a:latin typeface="Open Sans"/>
              </a:rPr>
              <a:t>ManageEngine</a:t>
            </a:r>
          </a:p>
          <a:p>
            <a:pPr algn="ctr"/>
            <a:r>
              <a:rPr b="1" dirty="0" lang="en-US">
                <a:latin typeface="Open Sans"/>
              </a:rPr>
              <a:t>customers</a:t>
            </a:r>
            <a:endParaRPr b="1" dirty="0" lang="en-US">
              <a:latin typeface="Open Sans"/>
            </a:endParaRPr>
          </a:p>
        </p:txBody>
      </p:sp>
      <p:sp>
        <p:nvSpPr>
          <p:cNvPr id="3" name="TextBox 4"/>
          <p:cNvSpPr txBox="1">
            <a:spLocks noChangeArrowheads="true"/>
          </p:cNvSpPr>
          <p:nvPr/>
        </p:nvSpPr>
        <p:spPr>
          <a:xfrm rot="0">
            <a:off x="4161816" y="699544"/>
            <a:ext cx="3868366" cy="769441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ctr"/>
            <a:r>
              <a:rPr dirty="0" lang="en-US" sz="4400">
                <a:solidFill>
                  <a:srgbClr val="75ba4d"/>
                </a:solidFill>
                <a:latin typeface="Open Sans"/>
              </a:rPr>
              <a:t>2 Million Users</a:t>
            </a:r>
            <a:endParaRPr dirty="0" lang="en-US" sz="4400">
              <a:solidFill>
                <a:srgbClr val="75ba4d"/>
              </a:solidFill>
              <a:latin typeface="Open Sans"/>
            </a:endParaRPr>
          </a:p>
        </p:txBody>
      </p:sp>
      <p:grpSp>
        <p:nvGrpSpPr>
          <p:cNvPr id="4" name="Group 5"/>
          <p:cNvGrpSpPr/>
          <p:nvPr/>
        </p:nvGrpSpPr>
        <p:grpSpPr>
          <a:xfrm rot="0">
            <a:off x="2927648" y="3945632"/>
            <a:ext cx="6572250" cy="2538413"/>
            <a:chOff x="2593225" y="4331170"/>
            <a:chExt cx="6573744" cy="2537759"/>
          </a:xfrm>
        </p:grpSpPr>
        <p:pic>
          <p:nvPicPr>
            <p:cNvPr descr="JP_2.png" id="5" name="Picture 3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4409138" y="5213166"/>
              <a:ext cx="3087688" cy="1655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int-Gobain_white.png" id="6" name="Picture 4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0">
              <a:off x="2596400" y="5597436"/>
              <a:ext cx="1738313" cy="52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real-logo.jpg" id="7" name="Picture 6"/>
            <p:cNvPicPr>
              <a:picLocks noChangeAspect="true"/>
            </p:cNvPicPr>
            <p:nvPr/>
          </p:nvPicPr>
          <p:blipFill>
            <a:blip r:embed="rId4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0">
              <a:off x="7723932" y="4422498"/>
              <a:ext cx="1443037" cy="1443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_logo.png" id="8" name="Picture 8"/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0">
              <a:off x="4036356" y="4331170"/>
              <a:ext cx="1582738" cy="158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t_client_logo.png" id="9" name="Picture 11"/>
            <p:cNvPicPr>
              <a:picLocks noChangeAspect="true"/>
            </p:cNvPicPr>
            <p:nvPr/>
          </p:nvPicPr>
          <p:blipFill>
            <a:blip r:embed="rId6">
              <a:lum bright="70000" contrast="-70000"/>
              <a:extLst>
                <a:ext uri="{787CE0B4-736D-4858-AF06-BFBE8EBFC993}">
                  <a14:imgProps xmlns:a14="http://schemas.microsoft.com/office/drawing/2010/main">
                    <a14:imgLayer>
                      <a14:imgEffect>
                        <a14:brightnessContrast bright="70000" contrast="-70000"/>
                      </a14:imgEffect>
                    </a14:imgLayer>
                  </a14:imgProps>
                </a:ext>
                <a:ext uri="{67935FF4-ACF2-4D47-A09C-70E940E4747B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7452376" y="5680733"/>
              <a:ext cx="1706562" cy="620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lients-logo-standardchartered-blackbox.jpg" id="10" name="Picture 12"/>
            <p:cNvPicPr>
              <a:picLocks noChangeAspect="true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0">
              <a:off x="2593225" y="4427447"/>
              <a:ext cx="1374773" cy="1373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arclays_logo1.png" id="11" name="Picture 15"/>
            <p:cNvPicPr>
              <a:picLocks noChangeAspect="true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0">
              <a:off x="5210358" y="4407183"/>
              <a:ext cx="2587625" cy="1508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manageengine logo.png" id="12" name="Picture 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 rot="0">
            <a:off x="2816638" y="4005063"/>
            <a:ext cx="6565074" cy="756203"/>
          </a:xfrm>
          <a:prstGeom prst="rect">
            <a:avLst/>
          </a:prstGeom>
        </p:spPr>
        <p:txBody>
          <a:bodyPr rtlCol="0" vert="horz">
            <a:normAutofit/>
          </a:bodyPr>
          <a:lstStyle>
            <a:lvl1pPr algn="l" lvl="0" rtl="false">
              <a:lnSpc>
                <a:spcPct val="90000"/>
              </a:lnSpc>
              <a:spcBef>
                <a:spcPct val="0"/>
              </a:spcBef>
              <a:buNone/>
              <a:defRPr b="1" dirty="0" lang="en-US" sz="4000">
                <a:solidFill>
                  <a:srgbClr val="8ac349"/>
                </a:solidFill>
                <a:latin typeface="Open Sans"/>
              </a:defRPr>
            </a:lvl1pPr>
          </a:lstStyle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rot="0">
            <a:off x="992373" y="3149422"/>
            <a:ext cx="6577442" cy="5232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ctr"/>
            <a:r>
              <a:rPr dirty="0" lang="en-US" sz="2800">
                <a:solidFill>
                  <a:srgbClr val="75ba4d"/>
                </a:solidFill>
              </a:rPr>
              <a:t>Unified Endpoint Security and Management</a:t>
            </a:r>
            <a:endParaRPr dirty="0" lang="en-US" sz="2800">
              <a:solidFill>
                <a:srgbClr val="75ba4d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 rot="0">
            <a:off x="7869044" y="1196751"/>
            <a:ext cx="4265771" cy="4452305"/>
            <a:chOff x="8705587" y="1280951"/>
            <a:chExt cx="3096344" cy="3334071"/>
          </a:xfrm>
        </p:grpSpPr>
        <p:pic>
          <p:nvPicPr>
            <p:cNvPr id="5" name="Picture 6"/>
            <p:cNvPicPr>
              <a:picLocks noChangeAspect="true"/>
            </p:cNvPicPr>
            <p:nvPr/>
          </p:nvPicPr>
          <p:blipFill>
            <a:blip r:embed="rId2">
              <a:duotone>
                <a:srgbClr val="000000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0">
              <a:off x="8705587" y="1280951"/>
              <a:ext cx="3096344" cy="3334071"/>
            </a:xfrm>
            <a:prstGeom prst="rect">
              <a:avLst/>
            </a:prstGeom>
          </p:spPr>
        </p:pic>
        <p:pic>
          <p:nvPicPr>
            <p:cNvPr id="6" name="Picture 8"/>
            <p:cNvPicPr>
              <a:picLocks noChangeAspect="true"/>
            </p:cNvPicPr>
            <p:nvPr/>
          </p:nvPicPr>
          <p:blipFill>
            <a:blip r:embed="rId3">
              <a:duotone>
                <a:srgbClr val="000000"/>
                <a:schemeClr val="accent6">
                  <a:tint val="45000"/>
                  <a:satMod val="400000"/>
                </a:schemeClr>
              </a:duotone>
            </a:blip>
            <a:srcRect l="48163"/>
            <a:stretch>
              <a:fillRect/>
            </a:stretch>
          </p:blipFill>
          <p:spPr>
            <a:xfrm rot="0">
              <a:off x="8869483" y="1966484"/>
              <a:ext cx="736607" cy="776708"/>
            </a:xfrm>
            <a:prstGeom prst="rect">
              <a:avLst/>
            </a:prstGeom>
          </p:spPr>
        </p:pic>
      </p:grpSp>
      <p:sp>
        <p:nvSpPr>
          <p:cNvPr id="7" name="TextBox 9"/>
          <p:cNvSpPr txBox="1"/>
          <p:nvPr/>
        </p:nvSpPr>
        <p:spPr>
          <a:xfrm rot="0">
            <a:off x="1143000" y="3818729"/>
            <a:ext cx="2099378" cy="40011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/>
            <a:r>
              <a:rPr dirty="0" lang="en-US" sz="2000"/>
              <a:t>Product Overview</a:t>
            </a:r>
            <a:endParaRPr dirty="0" lang="en-US" sz="2000"/>
          </a:p>
        </p:txBody>
      </p:sp>
      <p:pic>
        <p:nvPicPr>
          <p:cNvPr descr="manageengine logo.png" id="8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43000" y="1732989"/>
            <a:ext cx="4676938" cy="12300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0">
            <a:off x="1100589" y="679074"/>
            <a:ext cx="9973103" cy="118843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i="0" lang="en-US" strike="noStrike" sz="2400" u="none">
                <a:latin typeface="+mn-lt"/>
              </a:rPr>
              <a:t>Desktop Central is a </a:t>
            </a:r>
            <a:r>
              <a:rPr b="1" dirty="0" i="0" lang="en-US" strike="noStrike" sz="2400" u="none">
                <a:solidFill>
                  <a:schemeClr val="accent6"/>
                </a:solidFill>
                <a:latin typeface="+mn-lt"/>
              </a:rPr>
              <a:t>unified endpoint management</a:t>
            </a:r>
            <a:r>
              <a:rPr dirty="0" i="0" lang="en-US" strike="noStrike" sz="2400" u="none">
                <a:latin typeface="+mn-lt"/>
              </a:rPr>
              <a:t> solution that helps in managing servers, laptops, desktops, smartphones, and tablets from a central location.</a:t>
            </a:r>
            <a:endParaRPr dirty="0" i="0" lang="en-US" strike="noStrike" sz="2400" u="none">
              <a:latin typeface="+mn-lt"/>
            </a:endParaRPr>
          </a:p>
        </p:txBody>
      </p:sp>
      <p:grpSp>
        <p:nvGrpSpPr>
          <p:cNvPr id="3" name="smartArt"/>
          <p:cNvGrpSpPr/>
          <p:nvPr/>
        </p:nvGrpSpPr>
        <p:grpSpPr>
          <a:xfrm rot="0">
            <a:off x="2286966" y="2281647"/>
            <a:ext cx="10081119" cy="4032448"/>
            <a:chOff x="0" y="0"/>
            <a:chExt cx="10081119" cy="4032448"/>
          </a:xfrm>
        </p:grpSpPr>
        <p:sp>
          <p:nvSpPr>
            <p:cNvPr id="4" name="Rectangle 3"/>
            <p:cNvSpPr/>
            <p:nvPr/>
          </p:nvSpPr>
          <p:spPr>
            <a:xfrm rot="0">
              <a:off x="706736" y="492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Patch management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0">
              <a:off x="2924041" y="492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Software deployment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0">
              <a:off x="5141346" y="492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Asset management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0">
              <a:off x="5150659" y="1377547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Remote control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0">
              <a:off x="706736" y="1411504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Configurations &amp; Tools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0">
              <a:off x="2924041" y="1411504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aseline="0" dirty="0" lang="en-US" sz="2400">
                  <a:latin typeface="+mn-lt"/>
                </a:rPr>
                <a:t>Imaging &amp; OS Deployment</a:t>
              </a:r>
              <a:endParaRPr baseline="0" dirty="0" lang="en-US" sz="2400"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0">
              <a:off x="5150659" y="2766014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Security</a:t>
              </a:r>
            </a:p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Management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0">
              <a:off x="2990419" y="2766014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Mobile Device Management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0">
              <a:off x="686176" y="2823008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Audits &amp; Reports</a:t>
              </a:r>
              <a:endParaRPr dirty="0" lang="en-US" sz="2400">
                <a:latin typeface="+mn-lt"/>
              </a:endParaRPr>
            </a:p>
          </p:txBody>
        </p:sp>
      </p:grpSp>
      <p:pic>
        <p:nvPicPr>
          <p:cNvPr descr="manageengine logo.png" id="13" name="Picture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true"/>
          </p:cNvSpPr>
          <p:nvPr>
            <p:ph type="title"/>
          </p:nvPr>
        </p:nvSpPr>
        <p:spPr>
          <a:xfrm rot="0">
            <a:off x="1308723" y="260648"/>
            <a:ext cx="10515600" cy="731339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3342640">
              <a:lnSpc>
                <a:spcPct val="100000"/>
              </a:lnSpc>
            </a:pPr>
            <a:r>
              <a:rPr dirty="0" lang="en-US" spc="-25" sz="4800">
                <a:solidFill>
                  <a:srgbClr val="75ba4d"/>
                </a:solidFill>
                <a:latin typeface="Arial"/>
              </a:rPr>
              <a:t>Supported</a:t>
            </a:r>
            <a:r>
              <a:rPr dirty="0" lang="en-US" spc="-25" sz="4800">
                <a:solidFill>
                  <a:srgbClr val="75ba4d"/>
                </a:solidFill>
                <a:latin typeface="Arial"/>
              </a:rPr>
              <a:t> </a:t>
            </a:r>
            <a:r>
              <a:rPr dirty="0" lang="en-US" spc="-30" sz="4800">
                <a:solidFill>
                  <a:srgbClr val="75ba4d"/>
                </a:solidFill>
                <a:latin typeface="Arial"/>
              </a:rPr>
              <a:t>OS</a:t>
            </a:r>
            <a:endParaRPr dirty="0" lang="en-US" spc="-30" sz="4800">
              <a:solidFill>
                <a:srgbClr val="75ba4d"/>
              </a:solidFill>
              <a:latin typeface="Arial"/>
            </a:endParaRPr>
          </a:p>
        </p:txBody>
      </p:sp>
      <p:sp>
        <p:nvSpPr>
          <p:cNvPr id="3" name="object 3"/>
          <p:cNvSpPr/>
          <p:nvPr/>
        </p:nvSpPr>
        <p:spPr>
          <a:xfrm rot="0">
            <a:off x="3306276" y="3699575"/>
            <a:ext cx="1827964" cy="1827964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object 4"/>
          <p:cNvSpPr/>
          <p:nvPr/>
        </p:nvSpPr>
        <p:spPr>
          <a:xfrm rot="0">
            <a:off x="9798544" y="3697902"/>
            <a:ext cx="1698056" cy="181933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object 5"/>
          <p:cNvSpPr/>
          <p:nvPr/>
        </p:nvSpPr>
        <p:spPr>
          <a:xfrm rot="0">
            <a:off x="6566523" y="3697902"/>
            <a:ext cx="1810879" cy="1810879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object 6"/>
          <p:cNvSpPr/>
          <p:nvPr/>
        </p:nvSpPr>
        <p:spPr>
          <a:xfrm rot="0">
            <a:off x="3362371" y="1538552"/>
            <a:ext cx="1693671" cy="1809218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object 7"/>
          <p:cNvSpPr/>
          <p:nvPr/>
        </p:nvSpPr>
        <p:spPr>
          <a:xfrm rot="0">
            <a:off x="9698517" y="1538552"/>
            <a:ext cx="1738078" cy="1738078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" name="object 8"/>
          <p:cNvSpPr/>
          <p:nvPr/>
        </p:nvSpPr>
        <p:spPr>
          <a:xfrm rot="0">
            <a:off x="6566523" y="1538552"/>
            <a:ext cx="1790473" cy="1790473"/>
          </a:xfrm>
          <a:prstGeom prst="rect">
            <a:avLst/>
          </a:prstGeom>
          <a:blipFill dpi="0" rotWithShape="1">
            <a:blip r:embed="rId7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9" name="object 9"/>
          <p:cNvSpPr txBox="1"/>
          <p:nvPr/>
        </p:nvSpPr>
        <p:spPr>
          <a:xfrm rot="0">
            <a:off x="867585" y="2056280"/>
            <a:ext cx="1844038" cy="76200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indent="-276860" marL="288924" marR="5080">
              <a:lnSpc>
                <a:spcPts val="3000"/>
              </a:lnSpc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Desktops &amp; Laptops</a:t>
            </a:r>
            <a:endParaRPr dirty="0" lang="en-US" sz="2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0">
            <a:off x="622215" y="4433899"/>
            <a:ext cx="2377439" cy="38100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Mobile devices</a:t>
            </a:r>
            <a:endParaRPr dirty="0" lang="en-US" sz="2800">
              <a:solidFill>
                <a:srgbClr val="ffffff"/>
              </a:solidFill>
              <a:latin typeface="Arial"/>
            </a:endParaRPr>
          </a:p>
        </p:txBody>
      </p:sp>
      <p:pic>
        <p:nvPicPr>
          <p:cNvPr descr="manageengine logo.png" id="11" name="Picture 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M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5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ME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M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zoho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>Pavithra S</dc:creator>
  <cp:lastModifiedBy>Pavithra S</cp:lastModifiedBy>
  <dcterms:created xmlns:xsi="http://www.w3.org/2001/XMLSchema-instance" xsi:type="dcterms:W3CDTF">2010-03-09T10:03:29Z</dcterms:created>
  <dcterms:modified xmlns:xsi="http://www.w3.org/2001/XMLSchema-instance" xsi:type="dcterms:W3CDTF">2010-03-11T10:03:29Z</dcterms:modified>
</cp:coreProperties>
</file>